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9" r:id="rId5"/>
    <p:sldId id="260" r:id="rId6"/>
    <p:sldId id="261" r:id="rId7"/>
    <p:sldId id="276" r:id="rId8"/>
    <p:sldId id="274" r:id="rId9"/>
    <p:sldId id="271" r:id="rId10"/>
    <p:sldId id="277" r:id="rId11"/>
    <p:sldId id="265" r:id="rId12"/>
    <p:sldId id="266" r:id="rId13"/>
    <p:sldId id="268" r:id="rId14"/>
    <p:sldId id="269" r:id="rId15"/>
    <p:sldId id="258" r:id="rId16"/>
    <p:sldId id="272" r:id="rId17"/>
    <p:sldId id="273" r:id="rId18"/>
    <p:sldId id="262" r:id="rId19"/>
    <p:sldId id="270" r:id="rId20"/>
    <p:sldId id="263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457200"/>
            <a:ext cx="5334000" cy="1752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История </a:t>
            </a:r>
            <a:br>
              <a:rPr lang="ru-RU" b="1" dirty="0" smtClean="0"/>
            </a:br>
            <a:r>
              <a:rPr lang="ru-RU" b="1" dirty="0" smtClean="0"/>
              <a:t>Госавтоинспекции России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67200" y="4648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Подготовил:</a:t>
            </a:r>
          </a:p>
          <a:p>
            <a:r>
              <a:rPr lang="ru-RU" dirty="0" smtClean="0"/>
              <a:t>отряд ЮИД «Светофор»</a:t>
            </a:r>
          </a:p>
          <a:p>
            <a:r>
              <a:rPr lang="ru-RU" dirty="0" smtClean="0"/>
              <a:t>МАОУ СОШ № 4 с УИОП АГО</a:t>
            </a:r>
            <a:endParaRPr lang="ru-RU" dirty="0"/>
          </a:p>
        </p:txBody>
      </p:sp>
      <p:pic>
        <p:nvPicPr>
          <p:cNvPr id="1026" name="Picture 2" descr="C:\Users\User\Downloads\9a5178d91672514f0bd570ea3948f7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304800"/>
            <a:ext cx="2157413" cy="1937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758952"/>
          </a:xfrm>
        </p:spPr>
        <p:txBody>
          <a:bodyPr/>
          <a:lstStyle/>
          <a:p>
            <a:r>
              <a:rPr lang="ru-RU" dirty="0" smtClean="0"/>
              <a:t>Фоторепортаж</a:t>
            </a:r>
            <a:endParaRPr lang="ru-RU" dirty="0"/>
          </a:p>
        </p:txBody>
      </p:sp>
      <p:pic>
        <p:nvPicPr>
          <p:cNvPr id="9" name="Picture 6" descr="C:\Users\User\Downloads\ГАИ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762000"/>
            <a:ext cx="3790854" cy="2514600"/>
          </a:xfrm>
          <a:prstGeom prst="rect">
            <a:avLst/>
          </a:prstGeom>
          <a:noFill/>
        </p:spPr>
      </p:pic>
      <p:pic>
        <p:nvPicPr>
          <p:cNvPr id="11" name="Picture 2" descr="C:\Users\User\Downloads\2PdBNXeO3PGflLe5So_GDHzHgrGVVRb68BL-Zdv7hbLDGKf37BKGaxQA3euRtVQ1NFgFu9zn8hZEgMJpfJsVGmPEMqDvbI6Ma-bwCwMza4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124200"/>
            <a:ext cx="2780146" cy="3276600"/>
          </a:xfrm>
          <a:prstGeom prst="rect">
            <a:avLst/>
          </a:prstGeom>
          <a:noFill/>
        </p:spPr>
      </p:pic>
      <p:pic>
        <p:nvPicPr>
          <p:cNvPr id="1028" name="Picture 4" descr="C:\Users\User\Downloads\3b1d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"/>
            <a:ext cx="2230251" cy="3990975"/>
          </a:xfrm>
          <a:prstGeom prst="rect">
            <a:avLst/>
          </a:prstGeom>
          <a:noFill/>
        </p:spPr>
      </p:pic>
      <p:pic>
        <p:nvPicPr>
          <p:cNvPr id="1030" name="Picture 6" descr="C:\Users\User\Downloads\50d94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276600"/>
            <a:ext cx="3157436" cy="3124200"/>
          </a:xfrm>
          <a:prstGeom prst="rect">
            <a:avLst/>
          </a:prstGeom>
          <a:noFill/>
        </p:spPr>
      </p:pic>
      <p:pic>
        <p:nvPicPr>
          <p:cNvPr id="1031" name="Picture 7" descr="C:\Users\User\Downloads\83d98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762000"/>
            <a:ext cx="3116792" cy="2952750"/>
          </a:xfrm>
          <a:prstGeom prst="rect">
            <a:avLst/>
          </a:prstGeom>
          <a:noFill/>
        </p:spPr>
      </p:pic>
      <p:pic>
        <p:nvPicPr>
          <p:cNvPr id="1032" name="Picture 8" descr="C:\Users\User\Downloads\1952 г.jpg"/>
          <p:cNvPicPr>
            <a:picLocks noChangeAspect="1" noChangeArrowheads="1"/>
          </p:cNvPicPr>
          <p:nvPr/>
        </p:nvPicPr>
        <p:blipFill>
          <a:blip r:embed="rId7"/>
          <a:srcRect l="7071"/>
          <a:stretch>
            <a:fillRect/>
          </a:stretch>
        </p:blipFill>
        <p:spPr bwMode="auto">
          <a:xfrm>
            <a:off x="5410200" y="3733800"/>
            <a:ext cx="3505200" cy="2534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уличного движения.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3965448" cy="457200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1940 г. были подготовлены и направлены  во все города типовые правила уличного движения.</a:t>
            </a:r>
          </a:p>
          <a:p>
            <a:pPr algn="just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принятия в 1940 году единых для всего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Союза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 Дорожного Движения каждый регион и город разрабатывал и утверждал свои ПДД, теперь они создавались на базе общих. </a:t>
            </a:r>
          </a:p>
        </p:txBody>
      </p:sp>
      <p:pic>
        <p:nvPicPr>
          <p:cNvPr id="4" name="Picture 5" descr="C:\Users\User\Downloads\ГАИ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47800"/>
            <a:ext cx="4267200" cy="27908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4343400"/>
            <a:ext cx="4419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1957 году были выпущены новые типовые ПДД, из которых были исключены многие неоправданные ограничения.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дорожного движения.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89848" cy="334975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Даже в годы Великой Отечественной Войны работа в направлении безопасности дорожного движения не прекращалась.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Например, в 1944 году в Москве приняли новые ПДД, повысившие требования к водителям и пешеходам.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60-е годы 20 века проводилась работа по стандартизации для всей территории страны бланков водительских удостоверений, технических паспортов и номерных знаков для автомототранспорта, принятию единых правил регистрации и учёта транспорта, проведения технических осмотров и методов учёта ДТП.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Номерные знаки на автомобили 1958 г. А в 1956 г. были утверждены и начали действовать первые серьезные меры наказания водителей-нарушителей. Например, лишение прав до 1 года за управление в нетрезвом виде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4191000"/>
            <a:ext cx="4107919" cy="213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дорожного движения.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Самым важным событием в истории ПДД стало принятие участниками конференции ООН по дорожному движению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 ноября 1968 года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Вене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«Конвенции о дорожном движении»,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подписанной представителями 68 стран мира, в том числе СССР. </a:t>
            </a:r>
          </a:p>
          <a:p>
            <a:pPr>
              <a:buNone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Данный документ действует и в настоящее время, хоть и претерпел изменения и дополнения. </a:t>
            </a:r>
          </a:p>
          <a:p>
            <a:pPr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соответствии с конвенцией в 1973 году в СССР были выпущены новые ПДД.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022848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Правила дорожного движения.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03920" cy="4572000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дальнейшем носились изменения — в 1975, 1976,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1979 годах, в связи с появлением новых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ГОСТов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01.06.1980 года была принята новая редакция с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изменениями в 1984 году</a:t>
            </a:r>
          </a:p>
          <a:p>
            <a:pPr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1987 году  в ПДД изменили раздел дорожных знаков, требования к техническому состоянию эксплуатируемых транспортных средств, порядок использования проезжей части, поведения водителей при ДТП, применение противотуманных фар, ввели ограничение скорости движения в городах - 60 км/ч, а на дорогах страны - 90 км/ч для легковых автомобилей и 70 км/ч для грузовых автомобилей, ввели предписание об обязательном применении ремней безопасности и комплектации автомобилей аптечками и огнетушителями и регламентировали порядок движения транспорта со специальными световыми и звуковыми сигналами.</a:t>
            </a: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правил дорожного движения идет  и в наше время, ужесточаются наказания за нарушения ПДД.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User\Downloads\GAI-history-03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066800"/>
            <a:ext cx="2768003" cy="1901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День Рождения – жезла регулировщика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29 ноября 1922 года – </a:t>
            </a:r>
            <a:r>
              <a:rPr lang="ru-RU" b="1" dirty="0" smtClean="0"/>
              <a:t>День Рождения главного атрибута инспектора ГАИ –жезла регулировщика!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В соответствующем документе оговаривалась длина в 11 вершков (около 50 см), жезл был красного цвета и с желтой ручкой. Это был первый реквизит госинспекторов. </a:t>
            </a:r>
          </a:p>
          <a:p>
            <a:r>
              <a:rPr lang="ru-RU" dirty="0" smtClean="0"/>
              <a:t>Есть, правда, данные, что у полицейских Петербурга подобный жезл использовался еще с 1907 года.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" y="2743200"/>
            <a:ext cx="8534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1907 году градоначальник столичного Санкт-Петербурга Даниил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Драчевский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издал распоряжение, согласно которому дорожные регулировщики получали специальную палку — деревянную трость белого цвета, которую нужно было носить с собой в кожаном чехле. И подавать ей можно было только два знака: указывать на машину, которой нужно остановиться или поднимать трость вверх и делать ей вращательные движения. Последний знак означал, что замереть должны все без исключения участники дорожного движения.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838200"/>
            <a:ext cx="419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История жезла регулировщика началась еще в начале ХХ века в царской России — «водители кобыл» и самобеглых колясок должны были издали видеть, что от них требуется</a:t>
            </a:r>
            <a:r>
              <a:rPr lang="ru-RU" dirty="0" smtClean="0"/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4724400"/>
            <a:ext cx="876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1" name="Picture 3" descr="C:\Users\User\Downloads\00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28600"/>
            <a:ext cx="3810000" cy="2537666"/>
          </a:xfrm>
          <a:prstGeom prst="rect">
            <a:avLst/>
          </a:prstGeom>
          <a:noFill/>
        </p:spPr>
      </p:pic>
      <p:pic>
        <p:nvPicPr>
          <p:cNvPr id="12292" name="Picture 4" descr="C:\Users\User\Downloads\00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5257799"/>
            <a:ext cx="5486400" cy="154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828800"/>
            <a:ext cx="8839200" cy="4572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 из самых интересных музеев жезлов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ГИБДД находится в Курской области.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— частная коллекция начальника Госавтоинспекции по Курской области полковника полиции Нарыкова Александра Викторовича.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ownloads\002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b="34146"/>
          <a:stretch>
            <a:fillRect/>
          </a:stretch>
        </p:blipFill>
        <p:spPr bwMode="auto">
          <a:xfrm>
            <a:off x="228600" y="3276600"/>
            <a:ext cx="4859866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C:\Users\User\Downloads\703451_9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52400"/>
            <a:ext cx="3352800" cy="251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05400" y="3352800"/>
            <a:ext cx="3810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годы службы ему удалось собрать свыше 40 различных жезлов, причем не только из России, но и из других стран.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Некоторые из них похожи больше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непривычное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орудие дорожного полицейского, а световые мечи из фильма «Звездные войны».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7165848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Юные инспектора</a:t>
            </a:r>
            <a:br>
              <a:rPr lang="ru-RU" dirty="0" smtClean="0"/>
            </a:br>
            <a:r>
              <a:rPr lang="ru-RU" dirty="0" smtClean="0"/>
              <a:t> дорожного движения</a:t>
            </a:r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"/>
          </p:nvPr>
        </p:nvSpPr>
        <p:spPr>
          <a:xfrm>
            <a:off x="152400" y="1524000"/>
            <a:ext cx="8503920" cy="11399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Начиная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1968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борьбы за понижения количества ДТП было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введено повсеместное изучение ПДД в общеобразовательных школах и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профтехучилищах.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User\Downloads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90800"/>
            <a:ext cx="4551217" cy="3429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52400" y="2667000"/>
            <a:ext cx="419100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1971 года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такие занятия начали проводить в старших группах дошкольных учреждений, а в дальнейшем в рамках борьбы за БДД и снижение травматизма среди детей в повсеместную практику вошли различные слеты, совещания и семинары для юных участников дорожного движения.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Первые  Всероссийские соревнования юных велосипедистов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«Безопасное колесо»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состоялись в 1982 году!</a:t>
            </a:r>
          </a:p>
        </p:txBody>
      </p:sp>
      <p:pic>
        <p:nvPicPr>
          <p:cNvPr id="19" name="Picture 7" descr="C:\Users\User\Downloads\1J4Av95PL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1507237" cy="1381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Юные инспектора дорожного движения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Движения юных инспекторов (ЮИД) продолжает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свою  работу в России и включает уже более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400 000 участников в возрасте от 8 до 16 лет,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объединенных в 30 000 отрядов в каждом из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85 субъектов Российской Федерации.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C:\Users\User\Downloads\8c8f88539bfc4acb9bd368bd4c73f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371600"/>
            <a:ext cx="2980154" cy="2057400"/>
          </a:xfrm>
          <a:prstGeom prst="rect">
            <a:avLst/>
          </a:prstGeom>
          <a:noFill/>
        </p:spPr>
      </p:pic>
      <p:pic>
        <p:nvPicPr>
          <p:cNvPr id="11" name="Picture 2" descr="D:\Desktop\ЮИД\ФОТО\IMG_20190930_144259.jpg"/>
          <p:cNvPicPr>
            <a:picLocks noChangeAspect="1" noChangeArrowheads="1"/>
          </p:cNvPicPr>
          <p:nvPr/>
        </p:nvPicPr>
        <p:blipFill>
          <a:blip r:embed="rId3" cstate="print"/>
          <a:srcRect l="30535" t="16559" r="25138" b="45614"/>
          <a:stretch>
            <a:fillRect/>
          </a:stretch>
        </p:blipFill>
        <p:spPr bwMode="auto">
          <a:xfrm>
            <a:off x="5029200" y="3505200"/>
            <a:ext cx="38100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D:\Desktop\Новая папка (2)\IMG-20200217-WA0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581400"/>
            <a:ext cx="4885151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Зарождение Госавтоинспекции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8763000" cy="48737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Зарождение Госавтоинспекции относят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 1918 году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тогда инструкцией «Об организации Рабоче-Крестьянской милиции» было предписано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«наблюдение за исправным состоянием дорог, мостов, гатей, улиц, площадей, а также надзор за порядком движения на них»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Спустя некоторое время, появилась такая формулировка как отдел регулирования уличного движения (ОРУД) и знакомая каждому современному автомобилисту дорожно-патрульная служба (ДПС).</a:t>
            </a:r>
          </a:p>
          <a:p>
            <a:pPr>
              <a:lnSpc>
                <a:spcPct val="150000"/>
              </a:lnSpc>
              <a:buNone/>
            </a:pP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Первые русские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Правила дорожного (уличного) движения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появились в Москве,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 1920 году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в числе введенных правил была установлена и предельная скорость движения. Тогда же для контроля выполнения этих правил была создана автомобильная инспекция.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Служба в Госавтоинспекции никогда не была лёгкой и предъявляла повышенные требования как к профессиональным, так и к личным качествам сотрудников. </a:t>
            </a:r>
          </a:p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Но, несмотря на все трудности, это, безусловно, очень благородная работа - охранять жизнь и здоровье наших сограждан на дорогах страны.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Зарождение Госавтоинспекции</a:t>
            </a:r>
            <a:endParaRPr lang="ru-RU" dirty="0"/>
          </a:p>
        </p:txBody>
      </p:sp>
      <p:pic>
        <p:nvPicPr>
          <p:cNvPr id="6146" name="Picture 2" descr="C:\Users\User\Downloads\2PdBNXeO3PGflLe5So_GDHzHgrGVVRb68BL-Zdv7hbLDGKf37BKGaxQA3euRtVQ1NFgFu9zn8hZEgMJpfJsVGnNwSxipEp--YF43aMrHJtWheDff3XVdSNpHHPIVIib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190304"/>
            <a:ext cx="3962400" cy="29371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152400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1925 году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инспектора сели за руль… велосипедов!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   Москве для упорядочения движения на улицах были   выделены   «самокатчики» – 50 милиционеров на велосипедах.</a:t>
            </a:r>
          </a:p>
        </p:txBody>
      </p:sp>
      <p:pic>
        <p:nvPicPr>
          <p:cNvPr id="6" name="Picture 4" descr="C:\Users\User\Downloads\2PdBNXeO3PGflLe5So_GDHzHgrGVVRb68BL-Zdv7hbLDGKf37BKGaxQA3euRtVQ1NFgFu9zn8hZEgMJpfJsVGtNWqynjjj0lWNFpdA6dMwjRTJsGQYnixiDN87G2bx81hJvP9uv5Dr9PYzrxYOT3Y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743200"/>
            <a:ext cx="4038600" cy="262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/>
              <a:t>Правила дорожного движения </a:t>
            </a:r>
            <a:br>
              <a:rPr lang="ru-RU" sz="2700" b="1" dirty="0" smtClean="0"/>
            </a:br>
            <a:r>
              <a:rPr lang="ru-RU" sz="2700" b="1" dirty="0" smtClean="0"/>
              <a:t>в 1936 года</a:t>
            </a:r>
            <a:r>
              <a:rPr lang="ru-RU" sz="2700" dirty="0" smtClean="0"/>
              <a:t> заключались во фразе: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527048"/>
            <a:ext cx="8839200" cy="4572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Все уличное движение обязано придерживаться следующего порядка: </a:t>
            </a:r>
          </a:p>
          <a:p>
            <a:pPr>
              <a:lnSpc>
                <a:spcPct val="150000"/>
              </a:lnSpc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пешеходы уступают дорогу ручной повозке,  повозка – извозчику,  </a:t>
            </a:r>
          </a:p>
          <a:p>
            <a:pPr>
              <a:lnSpc>
                <a:spcPct val="150000"/>
              </a:lnSpc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извозчик – автомашине,  а автомашина общего назначения – всем машинам специального назначения и автобусу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Содержимое 9" descr="2PdBNXeO3PGflLe5So_GDBsAQpLCLiYuXCLHa6WRFmvyVBsUORrJIQFhAoxCzMH3S8zUxCE1wRmUyzfci-4YkhXYRmJGKUlvWA9FiyHv0g0Jt145c2zMJJ1VpFkQtn7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429000"/>
            <a:ext cx="4221768" cy="2347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Постовой милиционер Прошкин И. С. на пересечении ул. Б. Дмитровка и Столешникова пер. в Москве. В 1925 г. награжден орденом Красного Знамен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276600"/>
            <a:ext cx="3657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Советско-российская история ГАИ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527048"/>
            <a:ext cx="8839200" cy="197815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Советско-российская история ГАИ начинается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июля 1936 г.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когда вышло постановление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Совета народных комиссаров СССР № 1182 «Положение о Государственной автомобильной инспекции Главного управления 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рабоче-крестьянской милиции СССР».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400" dirty="0" smtClean="0"/>
          </a:p>
        </p:txBody>
      </p:sp>
      <p:pic>
        <p:nvPicPr>
          <p:cNvPr id="6" name="Содержимое 7" descr="Постовой милиционер регулирует уличное движение в Москве 1926 г. Кстати, в 1925 году инспектора сели за руль… велосипедов! В Москве для упорядочения движения на улицах были выделены «самокатчики» – 50 милиционеров на велосипедах.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971800"/>
            <a:ext cx="30480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4800" y="3429000"/>
            <a:ext cx="5410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Необходимость в создании такой службы назрела в 30-е годы в связи с увеличением количества автотранспорта в СССР.  </a:t>
            </a:r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 создания ГАИ регулированием движения на дорогах занималась милиция, в составе которой был отдел регулирования уличного движения (ОРУД).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Советско-российская история ГАИ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Основными задачами ГАИ стала борьба с аварийностью, разработка технических норм эксплуатации транспорта и его учёт, контроль подготовки и воспитания шофёров.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довоенный период, в основном, завершилось решение организационных и кадровых вопросов становления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новой милицейской службы.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Приказами НКВД СССР утверждены правила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выдачи водительских документов, учета и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технического осмотра автомобильного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парка, порядок проведения углубленной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проверки деятельности автохозяйств.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 descr="Окно ГАИ - позор пьяного водителя. Тогда тех, кто позволял себе сеть за руль «под мухой» серьезно прорабатывали на работе. Сегодня за такое объявление на доске информации можно получить икс о защите чести и достоинства...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2819400"/>
            <a:ext cx="2580418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User\Downloads\ГАИ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5334000"/>
            <a:ext cx="2039471" cy="144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35680" y="1447800"/>
            <a:ext cx="5608320" cy="45720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период Великой Отечественной многие сотрудники ГАИ ушли на фронт, а те, кто был негоден по состоянию здоровья, занимались мобилизацией гражданского и колхозного автотранспорта.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Более 150 суток бессменно несли службу в сорокаградусный мороз работники ГАИ блокадного Ленинграда.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60 постах, под огнем противника, они обеспечивали движение по "дороге жизни".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User\Downloads\ГАИ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43000"/>
            <a:ext cx="3581400" cy="486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Советско-российская история ГАИ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Советско-российская история ГИБДД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1998-м году, указом Президента РФ ГАИ была переименована в Государственную инспекцию безопасности дорожного движения (ГИБДД).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это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принято говорить, дорожную инспекцию реорганизовали, а проблем на дорогах меньше не стало.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C:\Users\User\Downloads\2PdBNXeO3PGflLe5So_GDHzHgrGVVRb68BL-Zdv7hbLDGKf37BKGaxQA3euRtVQ1NFgFu9zn8hZEgMJpfJsVGvjZ48VbfU26Gyw78juMy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05200"/>
            <a:ext cx="3218793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User\Downloads\db8fbfaf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505200"/>
            <a:ext cx="4200379" cy="3142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6708648" cy="758952"/>
          </a:xfrm>
        </p:spPr>
        <p:txBody>
          <a:bodyPr/>
          <a:lstStyle/>
          <a:p>
            <a:r>
              <a:rPr lang="ru-RU" dirty="0" smtClean="0"/>
              <a:t>Фоторепортаж</a:t>
            </a:r>
            <a:endParaRPr lang="ru-RU" dirty="0"/>
          </a:p>
        </p:txBody>
      </p:sp>
      <p:pic>
        <p:nvPicPr>
          <p:cNvPr id="6" name="Рисунок 5" descr="Экзаменационный комплекс ГАИ «Вятка-20» (1974 г.) Можно сказать, — первые компьютеры для желающих получить права. Тогда теорию сдавали на них.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10000"/>
            <a:ext cx="2667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Downloads\HGmPxUp3CS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1" y="2304862"/>
            <a:ext cx="2761292" cy="2419538"/>
          </a:xfrm>
          <a:prstGeom prst="rect">
            <a:avLst/>
          </a:prstGeom>
          <a:noFill/>
        </p:spPr>
      </p:pic>
      <p:pic>
        <p:nvPicPr>
          <p:cNvPr id="7" name="Рисунок 6" descr="https://quto.ru/thumb/400x0/filters:quality(75):no_upscale()/imgs/2019/05/14/15/3282041/ba28cc76d20627fb2fbee5883233a22074ae4198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4648200"/>
            <a:ext cx="2667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User\Downloads\Sp_yT-a6yA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3962400"/>
            <a:ext cx="3581400" cy="2680121"/>
          </a:xfrm>
          <a:prstGeom prst="rect">
            <a:avLst/>
          </a:prstGeom>
          <a:noFill/>
        </p:spPr>
      </p:pic>
      <p:pic>
        <p:nvPicPr>
          <p:cNvPr id="9" name="Picture 2" descr="C:\Users\User\Downloads\213786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914400"/>
            <a:ext cx="4839565" cy="3210129"/>
          </a:xfrm>
          <a:prstGeom prst="rect">
            <a:avLst/>
          </a:prstGeom>
          <a:noFill/>
        </p:spPr>
      </p:pic>
      <p:pic>
        <p:nvPicPr>
          <p:cNvPr id="2051" name="Picture 3" descr="C:\Users\User\Downloads\a2959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457200"/>
            <a:ext cx="2943225" cy="1827898"/>
          </a:xfrm>
          <a:prstGeom prst="rect">
            <a:avLst/>
          </a:prstGeom>
          <a:noFill/>
        </p:spPr>
      </p:pic>
      <p:pic>
        <p:nvPicPr>
          <p:cNvPr id="12" name="Picture 2" descr="C:\Users\User\Downloads\8c60611s-19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1676400"/>
            <a:ext cx="1626445" cy="2275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248</TotalTime>
  <Words>974</Words>
  <PresentationFormat>Экран (4:3)</PresentationFormat>
  <Paragraphs>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Официальная</vt:lpstr>
      <vt:lpstr>История  Госавтоинспекции России</vt:lpstr>
      <vt:lpstr>Зарождение Госавтоинспекции</vt:lpstr>
      <vt:lpstr>Зарождение Госавтоинспекции</vt:lpstr>
      <vt:lpstr>    Правила дорожного движения  в 1936 года заключались во фразе:</vt:lpstr>
      <vt:lpstr>Советско-российская история ГАИ</vt:lpstr>
      <vt:lpstr>Советско-российская история ГАИ</vt:lpstr>
      <vt:lpstr>Советско-российская история ГАИ</vt:lpstr>
      <vt:lpstr>Советско-российская история ГИБДД</vt:lpstr>
      <vt:lpstr>Фоторепортаж</vt:lpstr>
      <vt:lpstr>Фоторепортаж</vt:lpstr>
      <vt:lpstr>Правила уличного движения.</vt:lpstr>
      <vt:lpstr>Правила дорожного движения.</vt:lpstr>
      <vt:lpstr>Правила дорожного движения.</vt:lpstr>
      <vt:lpstr>Правила дорожного движения.</vt:lpstr>
      <vt:lpstr>День Рождения – жезла регулировщика</vt:lpstr>
      <vt:lpstr>Слайд 16</vt:lpstr>
      <vt:lpstr>Слайд 17</vt:lpstr>
      <vt:lpstr>Юные инспектора  дорожного движения</vt:lpstr>
      <vt:lpstr>Юные инспектора дорожного движения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 Госавтоинспекции России</dc:title>
  <dc:creator>User</dc:creator>
  <cp:lastModifiedBy>User</cp:lastModifiedBy>
  <cp:revision>118</cp:revision>
  <dcterms:created xsi:type="dcterms:W3CDTF">2021-03-01T08:32:36Z</dcterms:created>
  <dcterms:modified xsi:type="dcterms:W3CDTF">2021-03-02T06:29:13Z</dcterms:modified>
</cp:coreProperties>
</file>