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  <p:sldMasterId id="2147483808" r:id="rId2"/>
  </p:sldMasterIdLst>
  <p:notesMasterIdLst>
    <p:notesMasterId r:id="rId22"/>
  </p:notesMasterIdLst>
  <p:sldIdLst>
    <p:sldId id="256" r:id="rId3"/>
    <p:sldId id="274" r:id="rId4"/>
    <p:sldId id="275" r:id="rId5"/>
    <p:sldId id="276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0" r:id="rId19"/>
    <p:sldId id="271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32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D3640-D9DA-4C40-AA53-658F07BC6E6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90D18-8FE5-4F17-B3C0-F0BBF6710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7926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90D18-8FE5-4F17-B3C0-F0BBF671032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547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6868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9939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0937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04402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9249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34466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6882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2536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8070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6737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82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77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1370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2055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067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8552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583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4978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452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4372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536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724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531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950D5F0-BB60-4BCD-98CF-04C648FDC126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9F39846-4D55-4F78-86E2-E5F9CCD5E28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03300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760" y="803564"/>
            <a:ext cx="10668000" cy="26717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проектной деятельности в школе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средство формирования патриотизма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обучающихся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745" y="4648200"/>
            <a:ext cx="8273935" cy="1586346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Бородина Ольга Анатольевна</a:t>
            </a:r>
            <a:endParaRPr lang="ru-RU" sz="18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МАОУ СОШ №4  с  УИОП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Асбест</a:t>
            </a:r>
            <a:endParaRPr lang="ru-RU" sz="18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45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07098"/>
            <a:ext cx="9692640" cy="5902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Никитович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Лозневой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(1911-2005)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872" y="1274618"/>
            <a:ext cx="4847983" cy="517571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«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Солдатский романс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 о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Карбышеве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Услышьте о правде жестокой, 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том, как седой генерал 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Родины милой далёко 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застенке сыром умирал.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Рисунок 4" descr="hello_html_3a7e10f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1" y="1274618"/>
            <a:ext cx="4490339" cy="5583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2255" y="3807870"/>
            <a:ext cx="8012616" cy="2642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060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09" y="-202276"/>
            <a:ext cx="10954512" cy="1213658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Константиновна Татьяничева (1915—1980)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180" y="1136074"/>
            <a:ext cx="6364000" cy="4351337"/>
          </a:xfrm>
        </p:spPr>
        <p:txBody>
          <a:bodyPr/>
          <a:lstStyle/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«Мы разучились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плакать в этот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год», «В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твоих косах степной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ковыль»,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Письмо»</a:t>
            </a:r>
          </a:p>
          <a:p>
            <a:pPr marL="0" indent="0" algn="ctr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путь войны суров, жесток,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сквозь огонь сражений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видим вёсен солнцепёк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твоего письма листок,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первый лист весенний!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/>
              <a:t> </a:t>
            </a:r>
            <a:endParaRPr lang="ru-RU" b="1" dirty="0"/>
          </a:p>
        </p:txBody>
      </p:sp>
      <p:pic>
        <p:nvPicPr>
          <p:cNvPr id="6146" name="Рисунок 7" descr="https://anna-news.info/wp-content/uploads/2019/11/23/2300/Tatyanicheva_1962_y-e1574544892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509" y="1510146"/>
            <a:ext cx="4381260" cy="520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8" descr="https://pbs.twimg.com/media/DqGfYxDX4AAyBjC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354" y="3813610"/>
            <a:ext cx="4371651" cy="290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794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/>
              <a:t>Мустай</a:t>
            </a:r>
            <a:r>
              <a:rPr lang="ru-RU" b="1" dirty="0"/>
              <a:t> </a:t>
            </a:r>
            <a:r>
              <a:rPr lang="ru-RU" b="1" dirty="0" smtClean="0"/>
              <a:t>Карим (1919-2005)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3892"/>
            <a:ext cx="5743540" cy="489166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«Русская девочка</a:t>
            </a:r>
            <a:r>
              <a:rPr lang="ru-RU" b="1" i="1" dirty="0" smtClean="0"/>
              <a:t>», </a:t>
            </a:r>
            <a:r>
              <a:rPr lang="ru-RU" b="1" i="1" dirty="0"/>
              <a:t>«Луна</a:t>
            </a:r>
            <a:r>
              <a:rPr lang="ru-RU" b="1" i="1" dirty="0" smtClean="0"/>
              <a:t>».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 algn="ctr">
              <a:buNone/>
            </a:pPr>
            <a:r>
              <a:rPr lang="ru-RU" b="1" i="1" dirty="0"/>
              <a:t>«Я ухожу, товарищи на фронт»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Товарищи, я ухожу на фронт</a:t>
            </a:r>
            <a:br>
              <a:rPr lang="ru-RU" i="1" dirty="0"/>
            </a:br>
            <a:r>
              <a:rPr lang="ru-RU" i="1" dirty="0"/>
              <a:t>За ту весну, что навсегда настанет,</a:t>
            </a:r>
            <a:br>
              <a:rPr lang="ru-RU" i="1" dirty="0"/>
            </a:br>
            <a:r>
              <a:rPr lang="ru-RU" i="1" dirty="0"/>
              <a:t>За светлый сад, которым край наш станет,</a:t>
            </a:r>
            <a:br>
              <a:rPr lang="ru-RU" i="1" dirty="0"/>
            </a:br>
            <a:r>
              <a:rPr lang="ru-RU" i="1" dirty="0"/>
              <a:t>За маленького сына моего</a:t>
            </a:r>
            <a:br>
              <a:rPr lang="ru-RU" i="1" dirty="0"/>
            </a:br>
            <a:r>
              <a:rPr lang="ru-RU" i="1" dirty="0"/>
              <a:t>И родины любимой торжество.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7170" name="Рисунок 16" descr="https://im0-tub-ru.yandex.net/i?id=ca130cd85facd3885633799ca9d9f4d0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40" y="1828800"/>
            <a:ext cx="5836024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374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213360"/>
            <a:ext cx="9692640" cy="7426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Джалиль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(1906-1944)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6509" y="1136073"/>
            <a:ext cx="5292436" cy="5126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«Волки</a:t>
            </a:r>
            <a:r>
              <a:rPr lang="ru-RU" b="1" i="1" dirty="0" smtClean="0"/>
              <a:t>», </a:t>
            </a:r>
            <a:r>
              <a:rPr lang="ru-RU" b="1" i="1" dirty="0"/>
              <a:t>«Палачу</a:t>
            </a:r>
            <a:r>
              <a:rPr lang="ru-RU" b="1" i="1" dirty="0" smtClean="0"/>
              <a:t>», </a:t>
            </a:r>
            <a:r>
              <a:rPr lang="ru-RU" b="1" i="1" dirty="0"/>
              <a:t>«Молодая мать</a:t>
            </a:r>
            <a:r>
              <a:rPr lang="ru-RU" b="1" i="1" dirty="0" smtClean="0"/>
              <a:t>», </a:t>
            </a:r>
            <a:r>
              <a:rPr lang="ru-RU" b="1" i="1" dirty="0"/>
              <a:t>«Чулочки</a:t>
            </a:r>
            <a:r>
              <a:rPr lang="ru-RU" b="1" i="1" dirty="0" smtClean="0"/>
              <a:t>».</a:t>
            </a:r>
          </a:p>
          <a:p>
            <a:pPr marL="0" indent="0" algn="ctr">
              <a:buNone/>
            </a:pPr>
            <a:r>
              <a:rPr lang="ru-RU" b="1" i="1" dirty="0"/>
              <a:t>«Варварство»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Планета!</a:t>
            </a:r>
            <a:br>
              <a:rPr lang="ru-RU" i="1" dirty="0"/>
            </a:br>
            <a:r>
              <a:rPr lang="ru-RU" i="1" dirty="0"/>
              <a:t>Живешь миллионы ты лет,</a:t>
            </a:r>
            <a:br>
              <a:rPr lang="ru-RU" i="1" dirty="0"/>
            </a:br>
            <a:r>
              <a:rPr lang="ru-RU" i="1" dirty="0"/>
              <a:t>Садам и озерам</a:t>
            </a:r>
            <a:br>
              <a:rPr lang="ru-RU" i="1" dirty="0"/>
            </a:br>
            <a:r>
              <a:rPr lang="ru-RU" i="1" dirty="0"/>
              <a:t>Числа твоим нет.</a:t>
            </a:r>
            <a:br>
              <a:rPr lang="ru-RU" i="1" dirty="0"/>
            </a:br>
            <a:r>
              <a:rPr lang="ru-RU" i="1" dirty="0"/>
              <a:t>Но видела ль ты</a:t>
            </a:r>
            <a:br>
              <a:rPr lang="ru-RU" i="1" dirty="0"/>
            </a:br>
            <a:r>
              <a:rPr lang="ru-RU" i="1" dirty="0"/>
              <a:t>Хоть единственный раз</a:t>
            </a:r>
            <a:br>
              <a:rPr lang="ru-RU" i="1" dirty="0"/>
            </a:br>
            <a:r>
              <a:rPr lang="ru-RU" i="1" dirty="0"/>
              <a:t>Позорнее случай,</a:t>
            </a:r>
            <a:br>
              <a:rPr lang="ru-RU" i="1" dirty="0"/>
            </a:br>
            <a:r>
              <a:rPr lang="ru-RU" i="1" dirty="0"/>
              <a:t>Чем тот, что сейчас?</a:t>
            </a:r>
            <a:br>
              <a:rPr lang="ru-RU" i="1" dirty="0"/>
            </a:b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 </a:t>
            </a:r>
            <a:endParaRPr lang="ru-RU" dirty="0"/>
          </a:p>
        </p:txBody>
      </p:sp>
      <p:pic>
        <p:nvPicPr>
          <p:cNvPr id="8194" name="Рисунок 14" descr="https://avatars.mds.yandex.net/get-pdb/1572252/b9d000fd-26de-4753-adb8-17d3effd6883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2" y="1343891"/>
            <a:ext cx="3814505" cy="541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15" descr="http://xn--90abfbbceusoncq3a9exe.xn--p1ai/upload/000/u1/b5/5b/511a3bc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36" y="3082636"/>
            <a:ext cx="25812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50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77747" y="555854"/>
            <a:ext cx="8658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жили в городе Асбесте и оставили нам свои стихи.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7" name="Рисунок 17" descr="https://sun9-51.userapi.com/c857324/v857324988/dad5f/6EDWVremyu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3" y="1747822"/>
            <a:ext cx="3876675" cy="3562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2290" y="5592876"/>
            <a:ext cx="3386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Галина Степанова (Ярцева)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92436" y="151922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0" name="Рисунок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860" y="1747822"/>
            <a:ext cx="5604166" cy="36077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504238" y="5584167"/>
            <a:ext cx="336784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Ошерова Агния Яковлевна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867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77400" y="548681"/>
            <a:ext cx="2179320" cy="2165939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+mn-lt"/>
              </a:rPr>
              <a:t>                  </a:t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Мои </a:t>
            </a:r>
            <a:b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родные </a:t>
            </a:r>
            <a:b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8840" y="2897560"/>
            <a:ext cx="9547787" cy="3960440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 </a:t>
            </a:r>
          </a:p>
          <a:p>
            <a:endParaRPr lang="ru-RU" b="1" dirty="0" smtClean="0"/>
          </a:p>
          <a:p>
            <a:endParaRPr lang="ru-RU" b="1" dirty="0" smtClean="0"/>
          </a:p>
        </p:txBody>
      </p:sp>
      <p:pic>
        <p:nvPicPr>
          <p:cNvPr id="4" name="Содержимое 3" descr="DSC_0602"/>
          <p:cNvPicPr>
            <a:picLocks/>
          </p:cNvPicPr>
          <p:nvPr/>
        </p:nvPicPr>
        <p:blipFill>
          <a:blip r:embed="rId2" cstate="print"/>
          <a:srcRect l="2385" r="1740" b="2850"/>
          <a:stretch>
            <a:fillRect/>
          </a:stretch>
        </p:blipFill>
        <p:spPr bwMode="auto">
          <a:xfrm>
            <a:off x="411440" y="0"/>
            <a:ext cx="9433600" cy="6383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346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94360" y="259080"/>
            <a:ext cx="10634830" cy="585184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Наша семья  собрала в семейном архиве фото всех родных.   Мы составили список наших родственников по воспоминаниям и фотографиям, записали информацию в блокнот.</a:t>
            </a:r>
          </a:p>
          <a:p>
            <a:pPr>
              <a:buNone/>
            </a:pP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917987" y="524438"/>
            <a:ext cx="10341684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03" y="1874520"/>
            <a:ext cx="495004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0043" y="2026920"/>
            <a:ext cx="4800533" cy="435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64303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Прадедушка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Темеров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  Семенович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17" y="1036320"/>
            <a:ext cx="8858312" cy="553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812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2120" y="243840"/>
            <a:ext cx="8310317" cy="661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326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7280" y="899160"/>
            <a:ext cx="10058400" cy="496993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Галина </a:t>
            </a:r>
            <a:r>
              <a:rPr lang="ru-RU" sz="4400" b="1" dirty="0" smtClean="0">
                <a:solidFill>
                  <a:schemeClr val="tx1"/>
                </a:solidFill>
              </a:rPr>
              <a:t>Степановна (Ярцева)</a:t>
            </a:r>
            <a:endParaRPr lang="ru-RU" sz="4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tx1"/>
                </a:solidFill>
              </a:rPr>
              <a:t>«Котёнок»</a:t>
            </a:r>
            <a:endParaRPr lang="ru-RU" sz="4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i="1" dirty="0" smtClean="0">
                <a:solidFill>
                  <a:srgbClr val="C00000"/>
                </a:solidFill>
              </a:rPr>
              <a:t>Милый русский солдат!</a:t>
            </a:r>
            <a:endParaRPr lang="ru-RU" sz="44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4400" i="1" dirty="0" smtClean="0">
                <a:solidFill>
                  <a:srgbClr val="C00000"/>
                </a:solidFill>
              </a:rPr>
              <a:t>Среди ран и смертей</a:t>
            </a:r>
            <a:endParaRPr lang="ru-RU" sz="44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4400" i="1" dirty="0" smtClean="0">
                <a:solidFill>
                  <a:srgbClr val="C00000"/>
                </a:solidFill>
              </a:rPr>
              <a:t>Сохранил своё доброе сердце.</a:t>
            </a:r>
            <a:endParaRPr lang="ru-RU" sz="4400" dirty="0" smtClean="0">
              <a:solidFill>
                <a:srgbClr val="C00000"/>
              </a:solidFill>
            </a:endParaRPr>
          </a:p>
          <a:p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84" y="5516563"/>
            <a:ext cx="10911416" cy="5191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240" y="213360"/>
            <a:ext cx="11338560" cy="3154679"/>
          </a:xfrm>
        </p:spPr>
        <p:txBody>
          <a:bodyPr rtlCol="0">
            <a:normAutofit fontScale="85000" lnSpcReduction="20000"/>
          </a:bodyPr>
          <a:lstStyle/>
          <a:p>
            <a:pPr marL="347472" lvl="1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Проект  </a:t>
            </a:r>
            <a:r>
              <a:rPr lang="ru-RU" sz="4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Помним и храним память о земляках</a:t>
            </a:r>
            <a:r>
              <a:rPr lang="ru-RU" sz="4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 проекта: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-духовно-нравственное воспитание сверстников, повышение социальной активности и гражданской ответственности;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-укрепление духовной связи между людьми разных поколений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и расширения знаний;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-сохранение памяти о событиях военного времени;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-пополнение аудио-, видео- и фото-архивов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65760" indent="-283464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1" y="2865120"/>
            <a:ext cx="495723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837" y="2026921"/>
            <a:ext cx="4123267" cy="434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972800" cy="71628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Сведения о респонденте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карточка материала</a:t>
            </a:r>
          </a:p>
        </p:txBody>
      </p:sp>
      <p:pic>
        <p:nvPicPr>
          <p:cNvPr id="23555" name="Содержимое 4" descr="Сканировать1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1" y="1127760"/>
            <a:ext cx="5105400" cy="5730239"/>
          </a:xfrm>
        </p:spPr>
      </p:pic>
      <p:pic>
        <p:nvPicPr>
          <p:cNvPr id="23556" name="Содержимое 5" descr="Сканировать1000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391401" y="1127760"/>
            <a:ext cx="3788834" cy="53949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1913467" y="274638"/>
            <a:ext cx="9999133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8" name="Содержимое 2"/>
          <p:cNvSpPr>
            <a:spLocks noGrp="1"/>
          </p:cNvSpPr>
          <p:nvPr>
            <p:ph sz="half" idx="1"/>
          </p:nvPr>
        </p:nvSpPr>
        <p:spPr>
          <a:xfrm>
            <a:off x="0" y="6172200"/>
            <a:ext cx="12192000" cy="411480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2000" b="1" dirty="0" smtClean="0"/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Медведев Григорий Васильевич  родился 01.12.1926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(прадед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Разуева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Данила, участника проекта) </a:t>
            </a:r>
          </a:p>
        </p:txBody>
      </p:sp>
      <p:sp>
        <p:nvSpPr>
          <p:cNvPr id="1029" name="Содержимое 7"/>
          <p:cNvSpPr>
            <a:spLocks noGrp="1"/>
          </p:cNvSpPr>
          <p:nvPr>
            <p:ph sz="half" idx="2"/>
          </p:nvPr>
        </p:nvSpPr>
        <p:spPr>
          <a:xfrm>
            <a:off x="7035800" y="1524001"/>
            <a:ext cx="4876800" cy="46640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30" name="Picture 2" descr="фото 1 Медведев Григорий Васильевич 1950 го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4736" y="777240"/>
            <a:ext cx="328718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3" descr="100_15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310640"/>
            <a:ext cx="4236720" cy="498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032000" y="3048001"/>
          <a:ext cx="3962400" cy="485775"/>
        </p:xfrm>
        <a:graphic>
          <a:graphicData uri="http://schemas.openxmlformats.org/presentationml/2006/ole">
            <p:oleObj spid="_x0000_s1026" name="Пакет" r:id="rId5" imgW="2971800" imgH="485640" progId="Package">
              <p:embed/>
            </p:oleObj>
          </a:graphicData>
        </a:graphic>
      </p:graphicFrame>
      <p:pic>
        <p:nvPicPr>
          <p:cNvPr id="1032" name="Picture 5" descr="C:\Documents and Settings\user\Рабочий стол\иссл. работа Кирилл\Сертификат_Живаяистория-УрГПУ.рф_7994_1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600" y="182881"/>
            <a:ext cx="3281680" cy="4907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2240" y="399084"/>
            <a:ext cx="5836920" cy="1325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забывайте грозные года»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(стихи уральских поэтов о Великой Отечественной войне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40" y="1836490"/>
            <a:ext cx="4329740" cy="2883675"/>
          </a:xfrm>
        </p:spPr>
      </p:pic>
      <p:pic>
        <p:nvPicPr>
          <p:cNvPr id="2050" name="Рисунок 9" descr="hello_html_7ef3aa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025" y="2227923"/>
            <a:ext cx="1560801" cy="196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4" descr="hello_html_3a7e10f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580" y="4439666"/>
            <a:ext cx="1835836" cy="228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10" descr="hello_html_7b2fbc2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272" y="4486166"/>
            <a:ext cx="1710699" cy="23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6" descr="http://kraeved.biblio-irbit.ru/wp-content/uploads/2016/11/ruhev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71" y="2378010"/>
            <a:ext cx="1269855" cy="18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11" descr="https://im0-tub-ru.yandex.net/i?id=68f436f403dd1711b06e45451e927885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838" y="4469958"/>
            <a:ext cx="1615690" cy="227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12" descr="https://www.litmir.me/data/Author/83000/83780/%D0%A4%D0%BE%D1%82%D0%BE_%D0%93%D0%BE%D0%BB%D1%8C%D0%B4%D0%B1%D0%B5%D1%80%D0%B3_%D0%90%D0%BB%D0%B5%D0%BA%D1%81%D0%B0%D0%BD%D0%B4%D1%80_%D0%AF%D0%BA%D0%BE%D0%B2%D0%BB%D0%B5%D0%B2%D0%B8%D1%87_9edb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1" y="2503233"/>
            <a:ext cx="1645116" cy="202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13" descr="http://litmuseum.ukmpi.ru/images/pictures/2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918" y="2425540"/>
            <a:ext cx="1494577" cy="210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Рисунок 14" descr="https://avatars.mds.yandex.net/get-pdb/1572252/b9d000fd-26de-4753-adb8-17d3effd6883/s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127" y="2365684"/>
            <a:ext cx="1285289" cy="182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Рисунок 16" descr="https://im0-tub-ru.yandex.net/i?id=ca130cd85facd3885633799ca9d9f4d0&amp;n=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356" y="218382"/>
            <a:ext cx="2089031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Рисунок 17" descr="https://sun9-51.userapi.com/c857324/v857324988/dad5f/6EDWVremyu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531" y="4651206"/>
            <a:ext cx="2253928" cy="207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Рисунок 1" descr="Копия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18" y="4726329"/>
            <a:ext cx="17049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Рисунок 2" descr="Копия 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307" y="4563840"/>
            <a:ext cx="1503411" cy="21845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7" descr="https://anna-news.info/wp-content/uploads/2019/11/23/2300/Tatyanicheva_1962_y-e157454489284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566" y="203166"/>
            <a:ext cx="1566850" cy="186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Рисунок 1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04" y="568046"/>
            <a:ext cx="2569839" cy="16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952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7628" y="609599"/>
            <a:ext cx="8595360" cy="5764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формировать у сверстников историческую память через эмоциональное восприятие поэзии Великой Отечественно войны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поэзия уральских поэтов-фронтовиков.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чувства поэта-фронтовика и читателя 21 века.</a:t>
            </a:r>
          </a:p>
          <a:p>
            <a:pPr marL="0" indent="0">
              <a:buNone/>
            </a:pPr>
            <a:endParaRPr lang="ru-RU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22" y="2209800"/>
            <a:ext cx="7646973" cy="44715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29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0199" y="354589"/>
            <a:ext cx="4997785" cy="579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-раскрыть роль художественного слова для человека, попавшего в трудную ситуацию - на войну;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-познакомиться с биографиями уральских поэтов – участников Великой Отечественной войны;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проект "«Не забывайте грозные года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посвященный 75-летию Победы и памяти уральских поэтов-фронтовиков  и всех, кому было суждено жить в это страшное время.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60" y="304800"/>
            <a:ext cx="5467173" cy="5791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00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018" y="145429"/>
            <a:ext cx="9692640" cy="1033549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Все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стихотворений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читаются и будут читаться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классных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часах, родительских собраниях, уроках литературы.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216" y="1429506"/>
            <a:ext cx="9413887" cy="450373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«А» класс;</a:t>
            </a: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«В» класс;</a:t>
            </a: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«Б» класс;</a:t>
            </a:r>
          </a:p>
          <a:p>
            <a:pPr marL="0" indent="0" algn="ctr">
              <a:buNone/>
            </a:pP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Бородина Ольга Анатольевна,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учитель;</a:t>
            </a: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Осипов Алексей Олегович, классный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руководитель;</a:t>
            </a: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Митрофанова Юлия Геннадьевна,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библиотекарь;</a:t>
            </a: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библиотека г.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Асбеста;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Родители;</a:t>
            </a: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Областная 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библиотека.</a:t>
            </a: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319" y="1429506"/>
            <a:ext cx="2564045" cy="1710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52" y="2284605"/>
            <a:ext cx="2697858" cy="2015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180" y="3388625"/>
            <a:ext cx="3060929" cy="22956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593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854" y="185650"/>
            <a:ext cx="8948928" cy="68718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Марк </a:t>
            </a:r>
            <a:r>
              <a:rPr lang="ru-RU" sz="3600" b="1" dirty="0" err="1"/>
              <a:t>Гроссман</a:t>
            </a:r>
            <a:r>
              <a:rPr lang="ru-RU" sz="3600" b="1" dirty="0"/>
              <a:t> (1917-1986)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91" y="1122219"/>
            <a:ext cx="6165273" cy="47808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«Сложил бы строчку и сберёг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«Река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бескровном пламени рассвета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шли назад бледны от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гнева».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«Баллада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уральском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танке»</a:t>
            </a:r>
          </a:p>
          <a:p>
            <a:pPr marL="0" indent="0" algn="ctr">
              <a:buNone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Шел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 уральский по земле морозной,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Магнитогорской сталью грохоча.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Рисунок 9" descr="hello_html_7ef3aa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71" y="955963"/>
            <a:ext cx="4752109" cy="5991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3" descr="http://zar-yarmarka.ru/images/2014/12/Rukami_patriotov-stahanovc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255" y="3740253"/>
            <a:ext cx="3742148" cy="281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0630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02006FA4-1611-4B07-AF7F-85CF6D20EB3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265</TotalTime>
  <Words>417</Words>
  <Application>Microsoft Office PowerPoint</Application>
  <PresentationFormat>Произвольный</PresentationFormat>
  <Paragraphs>92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HDOfficeLightV0</vt:lpstr>
      <vt:lpstr>Ретро</vt:lpstr>
      <vt:lpstr>Пакет</vt:lpstr>
      <vt:lpstr>Организация  проектной деятельности в школе  как средство формирования патриотизма  у обучающихся</vt:lpstr>
      <vt:lpstr>Слайд 2</vt:lpstr>
      <vt:lpstr>Сведения о респонденте и карточка материала</vt:lpstr>
      <vt:lpstr>Слайд 4</vt:lpstr>
      <vt:lpstr>   Проект  «Не забывайте грозные года» (стихи уральских поэтов о Великой Отечественной войне)</vt:lpstr>
      <vt:lpstr>Слайд 6</vt:lpstr>
      <vt:lpstr>Слайд 7</vt:lpstr>
      <vt:lpstr>    Все 75 стихотворений читаются и будут читаться на классных часах, родительских собраниях, уроках литературы.</vt:lpstr>
      <vt:lpstr>Марк Гроссман (1917-1986)</vt:lpstr>
      <vt:lpstr>Александр Никитович Лозневой (1911-2005)</vt:lpstr>
      <vt:lpstr>Людмила Константиновна Татьяничева (1915—1980)</vt:lpstr>
      <vt:lpstr>Мустай Карим (1919-2005) </vt:lpstr>
      <vt:lpstr>Муса Джалиль (1906-1944)</vt:lpstr>
      <vt:lpstr>Слайд 14</vt:lpstr>
      <vt:lpstr>                     Мои  родные  люди</vt:lpstr>
      <vt:lpstr>       </vt:lpstr>
      <vt:lpstr>Прадедушка Темеров Александр  Семенович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user</cp:lastModifiedBy>
  <cp:revision>27</cp:revision>
  <dcterms:created xsi:type="dcterms:W3CDTF">2020-02-13T11:55:34Z</dcterms:created>
  <dcterms:modified xsi:type="dcterms:W3CDTF">2020-03-12T12:21:28Z</dcterms:modified>
</cp:coreProperties>
</file>