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70" r:id="rId6"/>
    <p:sldId id="273" r:id="rId7"/>
    <p:sldId id="262" r:id="rId8"/>
    <p:sldId id="274" r:id="rId9"/>
    <p:sldId id="27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63363B-D485-4CF0-B1B9-A237AF0889C8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04D5A386-0D2F-4DC2-AD6C-D22D39A2D444}">
      <dgm:prSet phldrT="[Текст]" custT="1"/>
      <dgm:spPr/>
      <dgm:t>
        <a:bodyPr/>
        <a:lstStyle/>
        <a:p>
          <a:r>
            <a:rPr lang="ru-RU" sz="2400" b="1" dirty="0" smtClean="0"/>
            <a:t>список</a:t>
          </a:r>
          <a:endParaRPr lang="ru-RU" sz="2400" b="1" dirty="0"/>
        </a:p>
      </dgm:t>
    </dgm:pt>
    <dgm:pt modelId="{1D64D718-506B-4894-BEDC-FBB68D27C86E}" type="parTrans" cxnId="{C61DDCAA-1CA2-4008-A85B-1C70D83225BC}">
      <dgm:prSet/>
      <dgm:spPr/>
      <dgm:t>
        <a:bodyPr/>
        <a:lstStyle/>
        <a:p>
          <a:endParaRPr lang="ru-RU"/>
        </a:p>
      </dgm:t>
    </dgm:pt>
    <dgm:pt modelId="{6F17348E-F001-4440-A2AB-A84F3F706415}" type="sibTrans" cxnId="{C61DDCAA-1CA2-4008-A85B-1C70D83225BC}">
      <dgm:prSet/>
      <dgm:spPr/>
      <dgm:t>
        <a:bodyPr/>
        <a:lstStyle/>
        <a:p>
          <a:endParaRPr lang="ru-RU"/>
        </a:p>
      </dgm:t>
    </dgm:pt>
    <dgm:pt modelId="{4AA4120C-A85F-4741-9921-C32F31762947}">
      <dgm:prSet phldrT="[Текст]" custT="1"/>
      <dgm:spPr/>
      <dgm:t>
        <a:bodyPr/>
        <a:lstStyle/>
        <a:p>
          <a:r>
            <a:rPr lang="ru-RU" sz="2400" b="1" dirty="0" smtClean="0"/>
            <a:t>таблица</a:t>
          </a:r>
          <a:endParaRPr lang="ru-RU" sz="2400" b="1" dirty="0"/>
        </a:p>
      </dgm:t>
    </dgm:pt>
    <dgm:pt modelId="{A50B4B65-1AD4-4A2B-9608-AEF2F364708E}" type="parTrans" cxnId="{866FB686-7455-4EDF-BDDF-E74DDB031913}">
      <dgm:prSet/>
      <dgm:spPr/>
      <dgm:t>
        <a:bodyPr/>
        <a:lstStyle/>
        <a:p>
          <a:endParaRPr lang="ru-RU"/>
        </a:p>
      </dgm:t>
    </dgm:pt>
    <dgm:pt modelId="{D7908B86-6946-4975-9F70-EB79C02BEB4E}" type="sibTrans" cxnId="{866FB686-7455-4EDF-BDDF-E74DDB031913}">
      <dgm:prSet/>
      <dgm:spPr/>
      <dgm:t>
        <a:bodyPr/>
        <a:lstStyle/>
        <a:p>
          <a:endParaRPr lang="ru-RU"/>
        </a:p>
      </dgm:t>
    </dgm:pt>
    <dgm:pt modelId="{387C3B0D-746F-4E06-A6BE-008DB5F1B8BF}">
      <dgm:prSet phldrT="[Текст]" custT="1"/>
      <dgm:spPr/>
      <dgm:t>
        <a:bodyPr/>
        <a:lstStyle/>
        <a:p>
          <a:r>
            <a:rPr lang="ru-RU" sz="2400" b="1" dirty="0" smtClean="0"/>
            <a:t>диаграмма</a:t>
          </a:r>
          <a:endParaRPr lang="ru-RU" sz="2400" b="1" dirty="0"/>
        </a:p>
      </dgm:t>
    </dgm:pt>
    <dgm:pt modelId="{E91F3C74-C29D-4B1F-B5C0-FA86610E771E}" type="parTrans" cxnId="{1F3D3337-679A-4F75-81FC-5140AC884A56}">
      <dgm:prSet/>
      <dgm:spPr/>
      <dgm:t>
        <a:bodyPr/>
        <a:lstStyle/>
        <a:p>
          <a:endParaRPr lang="ru-RU"/>
        </a:p>
      </dgm:t>
    </dgm:pt>
    <dgm:pt modelId="{DAD48629-5824-4713-9177-4C5D7CD66C9D}" type="sibTrans" cxnId="{1F3D3337-679A-4F75-81FC-5140AC884A56}">
      <dgm:prSet/>
      <dgm:spPr/>
      <dgm:t>
        <a:bodyPr/>
        <a:lstStyle/>
        <a:p>
          <a:endParaRPr lang="ru-RU"/>
        </a:p>
      </dgm:t>
    </dgm:pt>
    <dgm:pt modelId="{0C2F8FD5-81F1-4BA8-8B18-EE1396562D28}">
      <dgm:prSet phldrT="[Текст]" custT="1"/>
      <dgm:spPr/>
      <dgm:t>
        <a:bodyPr/>
        <a:lstStyle/>
        <a:p>
          <a:r>
            <a:rPr lang="ru-RU" sz="2400" b="1" dirty="0" smtClean="0"/>
            <a:t>иллюстрация</a:t>
          </a:r>
          <a:endParaRPr lang="ru-RU" sz="2400" b="1" dirty="0"/>
        </a:p>
      </dgm:t>
    </dgm:pt>
    <dgm:pt modelId="{3FAF428B-94F1-456B-A4C1-3C5E711BEC30}" type="parTrans" cxnId="{6983AAA1-F391-4368-84CF-6FAF04C46E89}">
      <dgm:prSet/>
      <dgm:spPr/>
      <dgm:t>
        <a:bodyPr/>
        <a:lstStyle/>
        <a:p>
          <a:endParaRPr lang="ru-RU"/>
        </a:p>
      </dgm:t>
    </dgm:pt>
    <dgm:pt modelId="{F0BD10C8-977C-41A8-8B05-A7F1F3CFC29E}" type="sibTrans" cxnId="{6983AAA1-F391-4368-84CF-6FAF04C46E89}">
      <dgm:prSet/>
      <dgm:spPr/>
      <dgm:t>
        <a:bodyPr/>
        <a:lstStyle/>
        <a:p>
          <a:endParaRPr lang="ru-RU"/>
        </a:p>
      </dgm:t>
    </dgm:pt>
    <dgm:pt modelId="{4BB6895B-629E-4B0E-9828-A537696776D0}" type="pres">
      <dgm:prSet presAssocID="{FE63363B-D485-4CF0-B1B9-A237AF0889C8}" presName="diagram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D71B442B-3980-4FC8-9822-93DEB2CEA9CE}" type="pres">
      <dgm:prSet presAssocID="{04D5A386-0D2F-4DC2-AD6C-D22D39A2D444}" presName="composite" presStyleCnt="0"/>
      <dgm:spPr/>
    </dgm:pt>
    <dgm:pt modelId="{C1588D8C-99F0-4E7C-990B-C7AA48258C57}" type="pres">
      <dgm:prSet presAssocID="{04D5A386-0D2F-4DC2-AD6C-D22D39A2D444}" presName="Image" presStyleLbl="bgShp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CFD8A6A-7ED7-46AC-9B8E-DC1D7424C454}" type="pres">
      <dgm:prSet presAssocID="{04D5A386-0D2F-4DC2-AD6C-D22D39A2D444}" presName="Parent" presStyleLbl="node0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DFAF6-6873-4DD9-92B7-5833EFF61CF8}" type="pres">
      <dgm:prSet presAssocID="{6F17348E-F001-4440-A2AB-A84F3F706415}" presName="sibTrans" presStyleCnt="0"/>
      <dgm:spPr/>
    </dgm:pt>
    <dgm:pt modelId="{8B364EC0-5699-44AD-9AD6-5C7F49E69EF0}" type="pres">
      <dgm:prSet presAssocID="{4AA4120C-A85F-4741-9921-C32F31762947}" presName="composite" presStyleCnt="0"/>
      <dgm:spPr/>
    </dgm:pt>
    <dgm:pt modelId="{1C037A1F-5D01-49B1-8E6E-793D67ABE24E}" type="pres">
      <dgm:prSet presAssocID="{4AA4120C-A85F-4741-9921-C32F31762947}" presName="Image" presStyleLbl="bgShp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D2B6E6B-BB80-4E3C-94FB-CF5BA2084ED1}" type="pres">
      <dgm:prSet presAssocID="{4AA4120C-A85F-4741-9921-C32F31762947}" presName="Parent" presStyleLbl="node0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39D47C-59E5-411C-957F-884BB98A9330}" type="pres">
      <dgm:prSet presAssocID="{D7908B86-6946-4975-9F70-EB79C02BEB4E}" presName="sibTrans" presStyleCnt="0"/>
      <dgm:spPr/>
    </dgm:pt>
    <dgm:pt modelId="{1B83D6C4-B7AC-485E-9723-A27DBD536C9C}" type="pres">
      <dgm:prSet presAssocID="{387C3B0D-746F-4E06-A6BE-008DB5F1B8BF}" presName="composite" presStyleCnt="0"/>
      <dgm:spPr/>
    </dgm:pt>
    <dgm:pt modelId="{19DCD48C-4ACC-45E2-837C-E62C79C61947}" type="pres">
      <dgm:prSet presAssocID="{387C3B0D-746F-4E06-A6BE-008DB5F1B8BF}" presName="Image" presStyleLbl="bgShp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7C1563A-C8EA-44FF-84A2-A1076219C39A}" type="pres">
      <dgm:prSet presAssocID="{387C3B0D-746F-4E06-A6BE-008DB5F1B8BF}" presName="Parent" presStyleLbl="node0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AFCE65-A75D-4334-91DB-797D9B6BACE4}" type="pres">
      <dgm:prSet presAssocID="{DAD48629-5824-4713-9177-4C5D7CD66C9D}" presName="sibTrans" presStyleCnt="0"/>
      <dgm:spPr/>
    </dgm:pt>
    <dgm:pt modelId="{E49A9AD9-9DE7-4022-973E-82131DFD39D4}" type="pres">
      <dgm:prSet presAssocID="{0C2F8FD5-81F1-4BA8-8B18-EE1396562D28}" presName="composite" presStyleCnt="0"/>
      <dgm:spPr/>
    </dgm:pt>
    <dgm:pt modelId="{F8B88A27-AF81-46A8-9876-750157EE7DE3}" type="pres">
      <dgm:prSet presAssocID="{0C2F8FD5-81F1-4BA8-8B18-EE1396562D28}" presName="Image" presStyleLbl="bgShp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EE674771-F769-440E-A4FB-C1E1F5560A81}" type="pres">
      <dgm:prSet presAssocID="{0C2F8FD5-81F1-4BA8-8B18-EE1396562D28}" presName="Parent" presStyleLbl="node0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74B038-540B-480C-AED5-ED6769BF8D7D}" type="presOf" srcId="{FE63363B-D485-4CF0-B1B9-A237AF0889C8}" destId="{4BB6895B-629E-4B0E-9828-A537696776D0}" srcOrd="0" destOrd="0" presId="urn:microsoft.com/office/officeart/2008/layout/BendingPictureCaption"/>
    <dgm:cxn modelId="{866FB686-7455-4EDF-BDDF-E74DDB031913}" srcId="{FE63363B-D485-4CF0-B1B9-A237AF0889C8}" destId="{4AA4120C-A85F-4741-9921-C32F31762947}" srcOrd="1" destOrd="0" parTransId="{A50B4B65-1AD4-4A2B-9608-AEF2F364708E}" sibTransId="{D7908B86-6946-4975-9F70-EB79C02BEB4E}"/>
    <dgm:cxn modelId="{0CC9DD59-AC2C-4A0D-B462-71BC0A362528}" type="presOf" srcId="{0C2F8FD5-81F1-4BA8-8B18-EE1396562D28}" destId="{EE674771-F769-440E-A4FB-C1E1F5560A81}" srcOrd="0" destOrd="0" presId="urn:microsoft.com/office/officeart/2008/layout/BendingPictureCaption"/>
    <dgm:cxn modelId="{A166D299-D9CA-4043-AA4C-2B300CAB77E0}" type="presOf" srcId="{04D5A386-0D2F-4DC2-AD6C-D22D39A2D444}" destId="{CCFD8A6A-7ED7-46AC-9B8E-DC1D7424C454}" srcOrd="0" destOrd="0" presId="urn:microsoft.com/office/officeart/2008/layout/BendingPictureCaption"/>
    <dgm:cxn modelId="{6983AAA1-F391-4368-84CF-6FAF04C46E89}" srcId="{FE63363B-D485-4CF0-B1B9-A237AF0889C8}" destId="{0C2F8FD5-81F1-4BA8-8B18-EE1396562D28}" srcOrd="3" destOrd="0" parTransId="{3FAF428B-94F1-456B-A4C1-3C5E711BEC30}" sibTransId="{F0BD10C8-977C-41A8-8B05-A7F1F3CFC29E}"/>
    <dgm:cxn modelId="{90CA2B6B-A039-4AED-B77B-899A74CD96A8}" type="presOf" srcId="{4AA4120C-A85F-4741-9921-C32F31762947}" destId="{CD2B6E6B-BB80-4E3C-94FB-CF5BA2084ED1}" srcOrd="0" destOrd="0" presId="urn:microsoft.com/office/officeart/2008/layout/BendingPictureCaption"/>
    <dgm:cxn modelId="{C61DDCAA-1CA2-4008-A85B-1C70D83225BC}" srcId="{FE63363B-D485-4CF0-B1B9-A237AF0889C8}" destId="{04D5A386-0D2F-4DC2-AD6C-D22D39A2D444}" srcOrd="0" destOrd="0" parTransId="{1D64D718-506B-4894-BEDC-FBB68D27C86E}" sibTransId="{6F17348E-F001-4440-A2AB-A84F3F706415}"/>
    <dgm:cxn modelId="{4AF10D4A-6D34-41D9-A609-F445819ADFD5}" type="presOf" srcId="{387C3B0D-746F-4E06-A6BE-008DB5F1B8BF}" destId="{A7C1563A-C8EA-44FF-84A2-A1076219C39A}" srcOrd="0" destOrd="0" presId="urn:microsoft.com/office/officeart/2008/layout/BendingPictureCaption"/>
    <dgm:cxn modelId="{1F3D3337-679A-4F75-81FC-5140AC884A56}" srcId="{FE63363B-D485-4CF0-B1B9-A237AF0889C8}" destId="{387C3B0D-746F-4E06-A6BE-008DB5F1B8BF}" srcOrd="2" destOrd="0" parTransId="{E91F3C74-C29D-4B1F-B5C0-FA86610E771E}" sibTransId="{DAD48629-5824-4713-9177-4C5D7CD66C9D}"/>
    <dgm:cxn modelId="{B52D4FAA-99B4-473F-B72D-6DF5FB8C9AD4}" type="presParOf" srcId="{4BB6895B-629E-4B0E-9828-A537696776D0}" destId="{D71B442B-3980-4FC8-9822-93DEB2CEA9CE}" srcOrd="0" destOrd="0" presId="urn:microsoft.com/office/officeart/2008/layout/BendingPictureCaption"/>
    <dgm:cxn modelId="{75EEED0A-6B9A-4832-A789-DC3BDB4F6F23}" type="presParOf" srcId="{D71B442B-3980-4FC8-9822-93DEB2CEA9CE}" destId="{C1588D8C-99F0-4E7C-990B-C7AA48258C57}" srcOrd="0" destOrd="0" presId="urn:microsoft.com/office/officeart/2008/layout/BendingPictureCaption"/>
    <dgm:cxn modelId="{39FA8F0F-54C7-49CD-8B05-319E2A5161B8}" type="presParOf" srcId="{D71B442B-3980-4FC8-9822-93DEB2CEA9CE}" destId="{CCFD8A6A-7ED7-46AC-9B8E-DC1D7424C454}" srcOrd="1" destOrd="0" presId="urn:microsoft.com/office/officeart/2008/layout/BendingPictureCaption"/>
    <dgm:cxn modelId="{61614ABA-F69E-4A00-BE2C-3FC669C4091F}" type="presParOf" srcId="{4BB6895B-629E-4B0E-9828-A537696776D0}" destId="{D81DFAF6-6873-4DD9-92B7-5833EFF61CF8}" srcOrd="1" destOrd="0" presId="urn:microsoft.com/office/officeart/2008/layout/BendingPictureCaption"/>
    <dgm:cxn modelId="{26CEBE83-C982-41BB-8111-8D8CA7D15EC7}" type="presParOf" srcId="{4BB6895B-629E-4B0E-9828-A537696776D0}" destId="{8B364EC0-5699-44AD-9AD6-5C7F49E69EF0}" srcOrd="2" destOrd="0" presId="urn:microsoft.com/office/officeart/2008/layout/BendingPictureCaption"/>
    <dgm:cxn modelId="{6870D6E1-B2F0-4330-86C6-7E02A6E72319}" type="presParOf" srcId="{8B364EC0-5699-44AD-9AD6-5C7F49E69EF0}" destId="{1C037A1F-5D01-49B1-8E6E-793D67ABE24E}" srcOrd="0" destOrd="0" presId="urn:microsoft.com/office/officeart/2008/layout/BendingPictureCaption"/>
    <dgm:cxn modelId="{1C2CA473-C69A-4653-8630-604265726452}" type="presParOf" srcId="{8B364EC0-5699-44AD-9AD6-5C7F49E69EF0}" destId="{CD2B6E6B-BB80-4E3C-94FB-CF5BA2084ED1}" srcOrd="1" destOrd="0" presId="urn:microsoft.com/office/officeart/2008/layout/BendingPictureCaption"/>
    <dgm:cxn modelId="{2E014D04-E0E4-4A85-AA68-21DFEB3EDF04}" type="presParOf" srcId="{4BB6895B-629E-4B0E-9828-A537696776D0}" destId="{8839D47C-59E5-411C-957F-884BB98A9330}" srcOrd="3" destOrd="0" presId="urn:microsoft.com/office/officeart/2008/layout/BendingPictureCaption"/>
    <dgm:cxn modelId="{DC848AFA-A838-4B24-AAF6-6DF5292ABD10}" type="presParOf" srcId="{4BB6895B-629E-4B0E-9828-A537696776D0}" destId="{1B83D6C4-B7AC-485E-9723-A27DBD536C9C}" srcOrd="4" destOrd="0" presId="urn:microsoft.com/office/officeart/2008/layout/BendingPictureCaption"/>
    <dgm:cxn modelId="{26CD805A-4725-411F-A768-BDF3054B0939}" type="presParOf" srcId="{1B83D6C4-B7AC-485E-9723-A27DBD536C9C}" destId="{19DCD48C-4ACC-45E2-837C-E62C79C61947}" srcOrd="0" destOrd="0" presId="urn:microsoft.com/office/officeart/2008/layout/BendingPictureCaption"/>
    <dgm:cxn modelId="{CCAF11F4-F0D1-4900-BC42-2DDFF3DE92C6}" type="presParOf" srcId="{1B83D6C4-B7AC-485E-9723-A27DBD536C9C}" destId="{A7C1563A-C8EA-44FF-84A2-A1076219C39A}" srcOrd="1" destOrd="0" presId="urn:microsoft.com/office/officeart/2008/layout/BendingPictureCaption"/>
    <dgm:cxn modelId="{6D2779E4-1EC3-4FAC-A9B5-399FA40863E3}" type="presParOf" srcId="{4BB6895B-629E-4B0E-9828-A537696776D0}" destId="{3DAFCE65-A75D-4334-91DB-797D9B6BACE4}" srcOrd="5" destOrd="0" presId="urn:microsoft.com/office/officeart/2008/layout/BendingPictureCaption"/>
    <dgm:cxn modelId="{6C331E5E-5BA0-44AD-837F-99EAD635A0E2}" type="presParOf" srcId="{4BB6895B-629E-4B0E-9828-A537696776D0}" destId="{E49A9AD9-9DE7-4022-973E-82131DFD39D4}" srcOrd="6" destOrd="0" presId="urn:microsoft.com/office/officeart/2008/layout/BendingPictureCaption"/>
    <dgm:cxn modelId="{71E3D349-231D-4CBC-9001-FF32BF6D690C}" type="presParOf" srcId="{E49A9AD9-9DE7-4022-973E-82131DFD39D4}" destId="{F8B88A27-AF81-46A8-9876-750157EE7DE3}" srcOrd="0" destOrd="0" presId="urn:microsoft.com/office/officeart/2008/layout/BendingPictureCaption"/>
    <dgm:cxn modelId="{B56D009B-B12C-4DA1-89AF-032377F48911}" type="presParOf" srcId="{E49A9AD9-9DE7-4022-973E-82131DFD39D4}" destId="{EE674771-F769-440E-A4FB-C1E1F5560A81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588D8C-99F0-4E7C-990B-C7AA48258C57}">
      <dsp:nvSpPr>
        <dsp:cNvPr id="0" name=""/>
        <dsp:cNvSpPr/>
      </dsp:nvSpPr>
      <dsp:spPr>
        <a:xfrm>
          <a:off x="301245" y="80914"/>
          <a:ext cx="2470475" cy="1825672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FD8A6A-7ED7-46AC-9B8E-DC1D7424C454}">
      <dsp:nvSpPr>
        <dsp:cNvPr id="0" name=""/>
        <dsp:cNvSpPr/>
      </dsp:nvSpPr>
      <dsp:spPr>
        <a:xfrm>
          <a:off x="800596" y="1575558"/>
          <a:ext cx="2128814" cy="5115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sz="2400" b="1" kern="1200" dirty="0" smtClean="0"/>
            <a:t>список</a:t>
          </a:r>
          <a:endParaRPr lang="ru-RU" sz="2400" b="1" kern="1200" dirty="0"/>
        </a:p>
      </dsp:txBody>
      <dsp:txXfrm>
        <a:off x="800596" y="1575558"/>
        <a:ext cx="2128814" cy="511589"/>
      </dsp:txXfrm>
    </dsp:sp>
    <dsp:sp modelId="{1C037A1F-5D01-49B1-8E6E-793D67ABE24E}">
      <dsp:nvSpPr>
        <dsp:cNvPr id="0" name=""/>
        <dsp:cNvSpPr/>
      </dsp:nvSpPr>
      <dsp:spPr>
        <a:xfrm>
          <a:off x="3351300" y="80914"/>
          <a:ext cx="2470475" cy="1825672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2B6E6B-BB80-4E3C-94FB-CF5BA2084ED1}">
      <dsp:nvSpPr>
        <dsp:cNvPr id="0" name=""/>
        <dsp:cNvSpPr/>
      </dsp:nvSpPr>
      <dsp:spPr>
        <a:xfrm>
          <a:off x="3850651" y="1575558"/>
          <a:ext cx="2128814" cy="5115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sz="2400" b="1" kern="1200" dirty="0" smtClean="0"/>
            <a:t>таблица</a:t>
          </a:r>
          <a:endParaRPr lang="ru-RU" sz="2400" b="1" kern="1200" dirty="0"/>
        </a:p>
      </dsp:txBody>
      <dsp:txXfrm>
        <a:off x="3850651" y="1575558"/>
        <a:ext cx="2128814" cy="511589"/>
      </dsp:txXfrm>
    </dsp:sp>
    <dsp:sp modelId="{19DCD48C-4ACC-45E2-837C-E62C79C61947}">
      <dsp:nvSpPr>
        <dsp:cNvPr id="0" name=""/>
        <dsp:cNvSpPr/>
      </dsp:nvSpPr>
      <dsp:spPr>
        <a:xfrm>
          <a:off x="6401354" y="80914"/>
          <a:ext cx="2470475" cy="1825672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C1563A-C8EA-44FF-84A2-A1076219C39A}">
      <dsp:nvSpPr>
        <dsp:cNvPr id="0" name=""/>
        <dsp:cNvSpPr/>
      </dsp:nvSpPr>
      <dsp:spPr>
        <a:xfrm>
          <a:off x="6900706" y="1575558"/>
          <a:ext cx="2128814" cy="5115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sz="2400" b="1" kern="1200" dirty="0" smtClean="0"/>
            <a:t>диаграмма</a:t>
          </a:r>
          <a:endParaRPr lang="ru-RU" sz="2400" b="1" kern="1200" dirty="0"/>
        </a:p>
      </dsp:txBody>
      <dsp:txXfrm>
        <a:off x="6900706" y="1575558"/>
        <a:ext cx="2128814" cy="511589"/>
      </dsp:txXfrm>
    </dsp:sp>
    <dsp:sp modelId="{F8B88A27-AF81-46A8-9876-750157EE7DE3}">
      <dsp:nvSpPr>
        <dsp:cNvPr id="0" name=""/>
        <dsp:cNvSpPr/>
      </dsp:nvSpPr>
      <dsp:spPr>
        <a:xfrm>
          <a:off x="3351300" y="2349964"/>
          <a:ext cx="2470475" cy="1825672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74771-F769-440E-A4FB-C1E1F5560A81}">
      <dsp:nvSpPr>
        <dsp:cNvPr id="0" name=""/>
        <dsp:cNvSpPr/>
      </dsp:nvSpPr>
      <dsp:spPr>
        <a:xfrm>
          <a:off x="3850651" y="3844608"/>
          <a:ext cx="2128814" cy="5115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sz="2400" b="1" kern="1200" dirty="0" smtClean="0"/>
            <a:t>иллюстрация</a:t>
          </a:r>
          <a:endParaRPr lang="ru-RU" sz="2400" b="1" kern="1200" dirty="0"/>
        </a:p>
      </dsp:txBody>
      <dsp:txXfrm>
        <a:off x="3850651" y="3844608"/>
        <a:ext cx="2128814" cy="511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03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fld id="{C9722722-EC62-4933-A3CB-753EE0B1C1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3352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676589D-D7A8-4A94-9454-88145D16362B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3D2716-2E70-482D-8D2A-A76D19A11AA3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r">
              <a:buClrTx/>
              <a:buFontTx/>
              <a:buNone/>
            </a:pPr>
            <a:fld id="{43BE4CB0-7CA3-4ED9-AE1B-70EB1B1C49C2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13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867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73D8F6E-D9A1-4C0F-9556-CB94DF50D51D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r">
              <a:buClrTx/>
              <a:buFontTx/>
              <a:buNone/>
            </a:pPr>
            <a:fld id="{ED4F672D-1AD5-4274-ABAE-D7206C2D5707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969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BE569C9-EA26-4D85-9EB2-567E1FFDAC08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130958-18ED-4A30-A266-4E62EB7C4E45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r">
              <a:buClrTx/>
              <a:buFontTx/>
              <a:buNone/>
            </a:pPr>
            <a:fld id="{C86B6011-DD3D-4AE1-91DB-158E474857D1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2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945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830F9C5-A044-4608-BF9E-A60D0C9ED549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AD1A2C-1075-4383-80FD-572608553A7C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r">
              <a:buClrTx/>
              <a:buFontTx/>
              <a:buNone/>
            </a:pPr>
            <a:fld id="{59180055-E1D1-4246-92F7-997469E8D8F2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15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D51061E-BFF9-4147-BCED-5FB04A006589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r">
              <a:buClrTx/>
              <a:buFontTx/>
              <a:buNone/>
            </a:pPr>
            <a:fld id="{0E63E0C1-8C95-4495-BEDD-BFEF15A57D1B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5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25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4723A6E-BF9C-4993-A730-C07DBB310933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r">
              <a:buClrTx/>
              <a:buFontTx/>
              <a:buNone/>
            </a:pPr>
            <a:fld id="{41CCD3AE-5249-46CA-8F33-1929477D7A28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7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457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28DB16B-EFF2-4837-B9B4-B19CF2A5302B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r">
              <a:buClrTx/>
              <a:buFontTx/>
              <a:buNone/>
            </a:pPr>
            <a:fld id="{9E231F7B-9C8E-4191-9E69-D625BCE35BE7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10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560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8A3CC59-E50E-4D49-96C9-A1701E819CC9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r">
              <a:buClrTx/>
              <a:buFontTx/>
              <a:buNone/>
            </a:pPr>
            <a:fld id="{A0AD9416-0AF9-412A-808F-A998304B3BCE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11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662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A579C60-47C6-411A-9796-267C49034F55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r">
              <a:buClrTx/>
              <a:buFontTx/>
              <a:buNone/>
            </a:pPr>
            <a:fld id="{A159CAC1-793D-4011-BE25-75C281AD2DFC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12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765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A06BFFD-649F-4551-A976-1C527B2289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0524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78B4CEF-390F-4B31-B41B-9BA6E3A737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976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46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6625" cy="5846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2D9D543-96EB-4F5E-A568-AE8CA26793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5824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B82095D-CA48-45EF-9214-3685B68103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877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89844C8-9699-4233-A4D4-EA0DB335A7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0265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2254961-F445-4702-BE8B-A594164C30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1252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B1BB57A-81E8-4E3D-B70E-30D64DDA60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2235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5EB5F84-5F65-480E-A06B-497C3C17B0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4985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86EF76C-F629-404A-A8B5-4B1B1E395C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6398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68AD01A-0079-48F9-B3B4-93D0DFF436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783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9BFC18C-31AE-42AF-A57E-887D484009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6177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4838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8838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ACB77B48-7EF1-4033-8F22-3BE112E17E6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1223963"/>
            <a:ext cx="7723188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 b="1"/>
              <a:t>1 этап: идея!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altLang="ru-RU" sz="3200">
                <a:solidFill>
                  <a:srgbClr val="000000"/>
                </a:solidFill>
              </a:rPr>
              <a:t>Условия этапа:</a:t>
            </a:r>
          </a:p>
          <a:p>
            <a:pPr>
              <a:spcBef>
                <a:spcPts val="800"/>
              </a:spcBef>
              <a:buFont typeface="Arial" charset="0"/>
              <a:buChar char="•"/>
            </a:pPr>
            <a:r>
              <a:rPr lang="ru-RU" altLang="ru-RU" sz="3200">
                <a:solidFill>
                  <a:srgbClr val="000000"/>
                </a:solidFill>
              </a:rPr>
              <a:t>новизна</a:t>
            </a:r>
          </a:p>
          <a:p>
            <a:pPr>
              <a:spcBef>
                <a:spcPts val="800"/>
              </a:spcBef>
              <a:buFont typeface="Arial" charset="0"/>
              <a:buChar char="•"/>
            </a:pPr>
            <a:r>
              <a:rPr lang="ru-RU" altLang="ru-RU" sz="3200">
                <a:solidFill>
                  <a:srgbClr val="000000"/>
                </a:solidFill>
              </a:rPr>
              <a:t>законность</a:t>
            </a:r>
          </a:p>
          <a:p>
            <a:pPr>
              <a:spcBef>
                <a:spcPts val="800"/>
              </a:spcBef>
              <a:buFont typeface="Arial" charset="0"/>
              <a:buChar char="•"/>
            </a:pPr>
            <a:r>
              <a:rPr lang="ru-RU" altLang="ru-RU" sz="3200">
                <a:solidFill>
                  <a:srgbClr val="000000"/>
                </a:solidFill>
              </a:rPr>
              <a:t>этичность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endParaRPr lang="ru-RU" altLang="ru-RU" sz="3200">
              <a:solidFill>
                <a:srgbClr val="000000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95288" y="4221163"/>
            <a:ext cx="7812087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just">
              <a:spcBef>
                <a:spcPts val="800"/>
              </a:spcBef>
              <a:buClrTx/>
              <a:buFontTx/>
              <a:buNone/>
            </a:pPr>
            <a:r>
              <a:rPr lang="ru-RU" altLang="ru-RU" sz="3200" b="1">
                <a:solidFill>
                  <a:srgbClr val="FF0066"/>
                </a:solidFill>
              </a:rPr>
              <a:t>Пример: кондитерская «Рахат-лукум»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57200" y="128588"/>
            <a:ext cx="8229600" cy="1435100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 b="1"/>
              <a:t>2 этап: эмблема и рекламный лозунг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1949450"/>
            <a:ext cx="5472112" cy="414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57200" y="156368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7200" y="1949450"/>
            <a:ext cx="3719513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altLang="ru-RU" sz="3200" b="1">
                <a:solidFill>
                  <a:srgbClr val="FF0066"/>
                </a:solidFill>
              </a:rPr>
              <a:t>Кондитерская «Рахат-лукум» — восточные сладости</a:t>
            </a: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altLang="ru-RU" sz="3200" b="1">
                <a:solidFill>
                  <a:srgbClr val="FF0066"/>
                </a:solidFill>
              </a:rPr>
              <a:t> и ничего</a:t>
            </a: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altLang="ru-RU" sz="3200" b="1">
                <a:solidFill>
                  <a:srgbClr val="FF0066"/>
                </a:solidFill>
              </a:rPr>
              <a:t> лишнего для счастья!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 b="1"/>
              <a:t>3 этап: буклет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5" t="30437" r="38177" b="18172"/>
          <a:stretch>
            <a:fillRect/>
          </a:stretch>
        </p:blipFill>
        <p:spPr bwMode="auto">
          <a:xfrm>
            <a:off x="1490663" y="1800225"/>
            <a:ext cx="6140450" cy="434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0685" t="30437" r="38177" b="1817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 b="1"/>
              <a:t>SWOT-анализ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68425"/>
            <a:ext cx="8542337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 b="1"/>
              <a:t>SWOT-анализ</a:t>
            </a:r>
          </a:p>
        </p:txBody>
      </p:sp>
      <p:graphicFrame>
        <p:nvGraphicFramePr>
          <p:cNvPr id="16386" name="Group 2"/>
          <p:cNvGraphicFramePr>
            <a:graphicFrameLocks noGrp="1"/>
          </p:cNvGraphicFramePr>
          <p:nvPr/>
        </p:nvGraphicFramePr>
        <p:xfrm>
          <a:off x="360363" y="1728788"/>
          <a:ext cx="8645525" cy="5059428"/>
        </p:xfrm>
        <a:graphic>
          <a:graphicData uri="http://schemas.openxmlformats.org/drawingml/2006/table">
            <a:tbl>
              <a:tblPr/>
              <a:tblGrid>
                <a:gridCol w="4319587"/>
                <a:gridCol w="4325938"/>
              </a:tblGrid>
              <a:tr h="2501900">
                <a:tc>
                  <a:txBody>
                    <a:bodyPr/>
                    <a:lstStyle>
                      <a:lvl1pPr marL="215900" indent="-212725" eaLnBrk="0" hangingPunct="0">
                        <a:spcBef>
                          <a:spcPts val="8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215900" marR="0" lvl="0" indent="-212725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Сильные стороны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Необычная идея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Сладости любят все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Небольшие вложения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 marL="215900" indent="-212725" eaLnBrk="0" hangingPunct="0">
                        <a:spcBef>
                          <a:spcPts val="8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215900" marR="0" lvl="0" indent="-212725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Слабые стороны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Нужен хороший повар-кондитер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Поиск оборудованного помещения</a:t>
                      </a:r>
                    </a:p>
                    <a:p>
                      <a:pPr marL="215900" marR="0" lvl="0" indent="-212725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420E"/>
                    </a:solidFill>
                  </a:tcPr>
                </a:tc>
              </a:tr>
              <a:tr h="2501900">
                <a:tc>
                  <a:txBody>
                    <a:bodyPr/>
                    <a:lstStyle>
                      <a:lvl1pPr marL="215900" indent="-212725" eaLnBrk="0" hangingPunct="0">
                        <a:spcBef>
                          <a:spcPts val="8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215900" marR="0" lvl="0" indent="-212725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Возможности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Создание сети кондитерских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Заказ ингредиентов с Востока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Открытие других видов бизнеса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33"/>
                    </a:solidFill>
                  </a:tcPr>
                </a:tc>
                <a:tc>
                  <a:txBody>
                    <a:bodyPr/>
                    <a:lstStyle>
                      <a:lvl1pPr marL="215900" indent="-212725" eaLnBrk="0" hangingPunct="0">
                        <a:spcBef>
                          <a:spcPts val="8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215900" marR="0" lvl="0" indent="-212725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Угрозы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Местные кофе и рестораны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Отсутствие спроса из-за новизны</a:t>
                      </a:r>
                    </a:p>
                    <a:p>
                      <a:pPr marL="212725" marR="0" lvl="0" indent="-20955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charset="2"/>
                        <a:buChar char=""/>
                        <a:tabLst>
                          <a:tab pos="215900" algn="l"/>
                          <a:tab pos="663575" algn="l"/>
                          <a:tab pos="1112838" algn="l"/>
                          <a:tab pos="1562100" algn="l"/>
                          <a:tab pos="2011363" algn="l"/>
                          <a:tab pos="2460625" algn="l"/>
                          <a:tab pos="2909888" algn="l"/>
                          <a:tab pos="3359150" algn="l"/>
                          <a:tab pos="3808413" algn="l"/>
                          <a:tab pos="4257675" algn="l"/>
                          <a:tab pos="4706938" algn="l"/>
                          <a:tab pos="5156200" algn="l"/>
                          <a:tab pos="5605463" algn="l"/>
                          <a:tab pos="6054725" algn="l"/>
                          <a:tab pos="6503988" algn="l"/>
                          <a:tab pos="6953250" algn="l"/>
                          <a:tab pos="7402513" algn="l"/>
                          <a:tab pos="7851775" algn="l"/>
                          <a:tab pos="8301038" algn="l"/>
                          <a:tab pos="8750300" algn="l"/>
                          <a:tab pos="91995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Отсутствие опыта в данном бизнесе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000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07504" y="2996952"/>
            <a:ext cx="91440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>
              <a:lnSpc>
                <a:spcPct val="80000"/>
              </a:lnSpc>
              <a:buClrTx/>
              <a:buFontTx/>
              <a:buNone/>
            </a:pPr>
            <a:endParaRPr lang="ru-RU" altLang="ru-RU" sz="4000" b="1" dirty="0">
              <a:solidFill>
                <a:srgbClr val="1F497D"/>
              </a:solidFill>
            </a:endParaRPr>
          </a:p>
          <a:p>
            <a:pPr algn="ctr">
              <a:lnSpc>
                <a:spcPct val="80000"/>
              </a:lnSpc>
              <a:buClrTx/>
              <a:buSzTx/>
              <a:buFontTx/>
              <a:buNone/>
            </a:pPr>
            <a:r>
              <a:rPr lang="ru-RU" altLang="ru-RU" sz="4000" b="1" dirty="0">
                <a:solidFill>
                  <a:srgbClr val="0000FF"/>
                </a:solidFill>
              </a:rPr>
              <a:t>Спасибо за работу на уроке!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0" y="287338"/>
            <a:ext cx="3581400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15900"/>
            <a:ext cx="3816350" cy="367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0" r="19269"/>
          <a:stretch>
            <a:fillRect/>
          </a:stretch>
        </p:blipFill>
        <p:spPr bwMode="auto">
          <a:xfrm>
            <a:off x="609600" y="4248150"/>
            <a:ext cx="3062288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390" r="1926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688" y="4032250"/>
            <a:ext cx="4679950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39750" y="1511300"/>
            <a:ext cx="7885113" cy="204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endParaRPr lang="ru-RU" altLang="ru-RU" sz="3600" b="1">
              <a:solidFill>
                <a:srgbClr val="0000CC"/>
              </a:solidFill>
            </a:endParaRPr>
          </a:p>
          <a:p>
            <a:pPr algn="ctr">
              <a:buClrTx/>
              <a:buFontTx/>
              <a:buNone/>
            </a:pPr>
            <a:endParaRPr lang="ru-RU" altLang="ru-RU" sz="3600" b="1">
              <a:solidFill>
                <a:srgbClr val="0000CC"/>
              </a:solidFill>
            </a:endParaRPr>
          </a:p>
          <a:p>
            <a:pPr algn="ctr">
              <a:buClrTx/>
              <a:buFontTx/>
              <a:buNone/>
            </a:pPr>
            <a:endParaRPr lang="ru-RU" altLang="ru-RU" sz="3600" b="1">
              <a:solidFill>
                <a:srgbClr val="0000CC"/>
              </a:solidFill>
            </a:endParaRPr>
          </a:p>
          <a:p>
            <a:pPr algn="ctr">
              <a:buClrTx/>
              <a:buFontTx/>
              <a:buNone/>
            </a:pPr>
            <a:r>
              <a:rPr lang="ru-RU" altLang="ru-RU" sz="3600" b="1">
                <a:solidFill>
                  <a:srgbClr val="0000CC"/>
                </a:solidFill>
              </a:rPr>
              <a:t/>
            </a:r>
            <a:br>
              <a:rPr lang="ru-RU" altLang="ru-RU" sz="3600" b="1">
                <a:solidFill>
                  <a:srgbClr val="0000CC"/>
                </a:solidFill>
              </a:rPr>
            </a:br>
            <a:r>
              <a:rPr lang="ru-RU" altLang="ru-RU" sz="3600" b="1">
                <a:solidFill>
                  <a:srgbClr val="0000CC"/>
                </a:solidFill>
              </a:rPr>
              <a:t>ВИЗУАЛИЗАЦИЯ </a:t>
            </a:r>
          </a:p>
          <a:p>
            <a:pPr algn="ctr">
              <a:buClrTx/>
              <a:buFontTx/>
              <a:buNone/>
            </a:pPr>
            <a:endParaRPr lang="ru-RU" altLang="ru-RU" sz="3600" b="1">
              <a:solidFill>
                <a:srgbClr val="0000CC"/>
              </a:solidFill>
            </a:endParaRPr>
          </a:p>
          <a:p>
            <a:pPr algn="ctr">
              <a:buClrTx/>
              <a:buFontTx/>
              <a:buNone/>
            </a:pPr>
            <a:r>
              <a:rPr lang="ru-RU" altLang="ru-RU" sz="3600" b="1">
                <a:solidFill>
                  <a:srgbClr val="0000CC"/>
                </a:solidFill>
              </a:rPr>
              <a:t>СТАГНАЦИЯ </a:t>
            </a:r>
          </a:p>
          <a:p>
            <a:pPr algn="ctr">
              <a:buClrTx/>
              <a:buFontTx/>
              <a:buNone/>
            </a:pPr>
            <a:endParaRPr lang="ru-RU" altLang="ru-RU" sz="3600" b="1">
              <a:solidFill>
                <a:srgbClr val="0000CC"/>
              </a:solidFill>
            </a:endParaRPr>
          </a:p>
          <a:p>
            <a:pPr algn="ctr">
              <a:buClrTx/>
              <a:buFontTx/>
              <a:buNone/>
            </a:pPr>
            <a:r>
              <a:rPr lang="ru-RU" altLang="ru-RU" sz="3600" b="1">
                <a:solidFill>
                  <a:srgbClr val="0000CC"/>
                </a:solidFill>
              </a:rPr>
              <a:t>ИНТЕРПРТАЦИЯ</a:t>
            </a:r>
          </a:p>
          <a:p>
            <a:pPr algn="ctr">
              <a:buClrTx/>
              <a:buFontTx/>
              <a:buNone/>
            </a:pPr>
            <a:endParaRPr lang="ru-RU" altLang="ru-RU" sz="3600" b="1">
              <a:solidFill>
                <a:srgbClr val="0000CC"/>
              </a:solidFill>
            </a:endParaRPr>
          </a:p>
          <a:p>
            <a:pPr algn="ctr">
              <a:buClrTx/>
              <a:buFontTx/>
              <a:buNone/>
            </a:pPr>
            <a:endParaRPr lang="ru-RU" altLang="ru-RU" sz="3600" b="1">
              <a:solidFill>
                <a:srgbClr val="0000CC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4448175"/>
            <a:ext cx="1828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39750" y="1511300"/>
            <a:ext cx="7885113" cy="204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3600" b="1">
                <a:solidFill>
                  <a:srgbClr val="0000CC"/>
                </a:solidFill>
              </a:rPr>
              <a:t>Тема урока:</a:t>
            </a:r>
            <a:br>
              <a:rPr lang="ru-RU" altLang="ru-RU" sz="3600" b="1">
                <a:solidFill>
                  <a:srgbClr val="0000CC"/>
                </a:solidFill>
              </a:rPr>
            </a:br>
            <a:r>
              <a:rPr lang="ru-RU" altLang="ru-RU" sz="3600" b="1">
                <a:solidFill>
                  <a:srgbClr val="0000CC"/>
                </a:solidFill>
              </a:rPr>
              <a:t>ВИЗУАЛИЗАЦИЯ ИНФОРМАЦИИ В ТЕКСТОВЫХ ДОКУМЕНТАХ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31800" y="4348163"/>
            <a:ext cx="8229600" cy="1555750"/>
          </a:xfrm>
          <a:prstGeom prst="rect">
            <a:avLst/>
          </a:prstGeom>
          <a:solidFill>
            <a:srgbClr val="00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1313" indent="-338138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altLang="ru-RU" sz="3200" b="1"/>
              <a:t>Цель: знакомство с основными способами визуализации и методами ее применения в жизни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>
              <a:lnSpc>
                <a:spcPct val="80000"/>
              </a:lnSpc>
              <a:buClrTx/>
              <a:buFontTx/>
              <a:buNone/>
            </a:pPr>
            <a:r>
              <a:rPr lang="ru-RU" altLang="ru-RU" sz="4000" b="1" dirty="0">
                <a:solidFill>
                  <a:srgbClr val="1F497D"/>
                </a:solidFill>
              </a:rPr>
              <a:t>Визуализация 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16013" y="765175"/>
            <a:ext cx="7596187" cy="1435100"/>
          </a:xfrm>
          <a:prstGeom prst="rect">
            <a:avLst/>
          </a:prstGeom>
          <a:solidFill>
            <a:srgbClr val="DCE6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indent="1825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just">
              <a:buClrTx/>
              <a:buFontTx/>
              <a:buNone/>
            </a:pPr>
            <a:r>
              <a:rPr lang="ru-RU" altLang="ru-RU" sz="2200" b="1" dirty="0">
                <a:solidFill>
                  <a:srgbClr val="000000"/>
                </a:solidFill>
              </a:rPr>
              <a:t>Визуализация </a:t>
            </a:r>
            <a:r>
              <a:rPr lang="ru-RU" altLang="ru-RU" sz="2200" dirty="0">
                <a:solidFill>
                  <a:srgbClr val="000000"/>
                </a:solidFill>
              </a:rPr>
              <a:t>– представление информации в наглядном виде. Текстовую информацию представляют в виде списков, таблиц, диаграмм, снабжают иллюстрациями  (фотографиями, схемами, рисунками).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77027261"/>
              </p:ext>
            </p:extLst>
          </p:nvPr>
        </p:nvGraphicFramePr>
        <p:xfrm>
          <a:off x="0" y="2420888"/>
          <a:ext cx="9330766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32234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582393" cy="393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068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503238" y="1584325"/>
            <a:ext cx="8229600" cy="1143000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 b="1"/>
              <a:t>Мини-проект «Бизнес-план»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079500" y="3771900"/>
            <a:ext cx="7272338" cy="76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endParaRPr lang="ru-RU" altLang="ru-RU" sz="4400" b="1">
              <a:solidFill>
                <a:srgbClr val="000099"/>
              </a:solidFill>
            </a:endParaRPr>
          </a:p>
          <a:p>
            <a:pPr algn="ctr">
              <a:buClrTx/>
              <a:buFontTx/>
              <a:buNone/>
            </a:pPr>
            <a:r>
              <a:rPr lang="ru-RU" altLang="ru-RU" sz="4400" b="1">
                <a:solidFill>
                  <a:srgbClr val="000099"/>
                </a:solidFill>
              </a:rPr>
              <a:t>Этапы мини-проекта</a:t>
            </a:r>
          </a:p>
          <a:p>
            <a:pPr>
              <a:buClrTx/>
              <a:buFontTx/>
              <a:buNone/>
            </a:pPr>
            <a:r>
              <a:rPr lang="ru-RU" altLang="ru-RU" sz="3200" b="1">
                <a:solidFill>
                  <a:srgbClr val="000099"/>
                </a:solidFill>
              </a:rPr>
              <a:t>1. Идея</a:t>
            </a:r>
          </a:p>
          <a:p>
            <a:pPr>
              <a:buClrTx/>
              <a:buFontTx/>
              <a:buNone/>
            </a:pPr>
            <a:r>
              <a:rPr lang="ru-RU" altLang="ru-RU" sz="3200" b="1">
                <a:solidFill>
                  <a:srgbClr val="000099"/>
                </a:solidFill>
              </a:rPr>
              <a:t>2. Эмблема и лозунг</a:t>
            </a:r>
          </a:p>
          <a:p>
            <a:pPr>
              <a:buClrTx/>
              <a:buFontTx/>
              <a:buNone/>
            </a:pPr>
            <a:r>
              <a:rPr lang="ru-RU" altLang="ru-RU" sz="3200" b="1">
                <a:solidFill>
                  <a:srgbClr val="000099"/>
                </a:solidFill>
              </a:rPr>
              <a:t>3. Буклет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9036496" cy="4874096"/>
          </a:xfrm>
        </p:spPr>
        <p:txBody>
          <a:bodyPr/>
          <a:lstStyle/>
          <a:p>
            <a:pPr algn="l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Алгоритм работы в группах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571500" lvl="0" indent="-571500" algn="l">
              <a:buFont typeface="Arial" pitchFamily="34" charset="0"/>
              <a:buChar char="•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Идея (выбор из предложенных вариантов)</a:t>
            </a:r>
          </a:p>
          <a:p>
            <a:pPr marL="571500" lvl="0" indent="-571500" algn="l">
              <a:buFont typeface="Arial" pitchFamily="34" charset="0"/>
              <a:buChar char="•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Придумать название </a:t>
            </a:r>
          </a:p>
          <a:p>
            <a:pPr marL="571500" lvl="0" indent="-571500" algn="l">
              <a:buFont typeface="Arial" pitchFamily="34" charset="0"/>
              <a:buChar char="•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Придумать эмблему и лозунг</a:t>
            </a:r>
          </a:p>
          <a:p>
            <a:pPr marL="571500" lvl="0" indent="-571500" algn="l">
              <a:buFont typeface="Arial" pitchFamily="34" charset="0"/>
              <a:buChar char="•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Создать буклет</a:t>
            </a:r>
          </a:p>
          <a:p>
            <a:pPr marL="571500" lvl="0" indent="-571500" algn="l">
              <a:buFont typeface="Arial" pitchFamily="34" charset="0"/>
              <a:buChar char="•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Проанализировать созданную работу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56147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Неполная карта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г.Асбеста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8224838" cy="4125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183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2996</TotalTime>
  <Words>207</Words>
  <Application>Microsoft Office PowerPoint</Application>
  <PresentationFormat>Экран (4:3)</PresentationFormat>
  <Paragraphs>81</Paragraphs>
  <Slides>15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Неполная карта г.Асбеста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Босова Людмила Леонидовна</dc:creator>
  <cp:lastModifiedBy>Dell</cp:lastModifiedBy>
  <cp:revision>22</cp:revision>
  <cp:lastPrinted>1601-01-01T00:00:00Z</cp:lastPrinted>
  <dcterms:created xsi:type="dcterms:W3CDTF">2011-09-19T18:11:49Z</dcterms:created>
  <dcterms:modified xsi:type="dcterms:W3CDTF">2019-03-21T01:20:27Z</dcterms:modified>
</cp:coreProperties>
</file>