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00"/>
    <a:srgbClr val="660066"/>
    <a:srgbClr val="FF66CC"/>
    <a:srgbClr val="FFFFCC"/>
    <a:srgbClr val="99FF99"/>
    <a:srgbClr val="CCFF99"/>
    <a:srgbClr val="99FF33"/>
    <a:srgbClr val="99FF66"/>
    <a:srgbClr val="CCECFF"/>
    <a:srgbClr val="33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E9EDC-9442-4342-A65E-502A7BE5E2E9}" type="datetimeFigureOut">
              <a:rPr lang="ru-RU" smtClean="0"/>
              <a:pPr/>
              <a:t>21.03.2019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998D9-633D-44C0-815D-3FE5F7757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E9EDC-9442-4342-A65E-502A7BE5E2E9}" type="datetimeFigureOut">
              <a:rPr lang="ru-RU" smtClean="0"/>
              <a:pPr/>
              <a:t>21.03.2019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998D9-633D-44C0-815D-3FE5F7757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E9EDC-9442-4342-A65E-502A7BE5E2E9}" type="datetimeFigureOut">
              <a:rPr lang="ru-RU" smtClean="0"/>
              <a:pPr/>
              <a:t>21.03.2019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998D9-633D-44C0-815D-3FE5F77577B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E9EDC-9442-4342-A65E-502A7BE5E2E9}" type="datetimeFigureOut">
              <a:rPr lang="ru-RU" smtClean="0"/>
              <a:pPr/>
              <a:t>21.03.2019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998D9-633D-44C0-815D-3FE5F77577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E9EDC-9442-4342-A65E-502A7BE5E2E9}" type="datetimeFigureOut">
              <a:rPr lang="ru-RU" smtClean="0"/>
              <a:pPr/>
              <a:t>21.03.2019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998D9-633D-44C0-815D-3FE5F7757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E9EDC-9442-4342-A65E-502A7BE5E2E9}" type="datetimeFigureOut">
              <a:rPr lang="ru-RU" smtClean="0"/>
              <a:pPr/>
              <a:t>21.03.2019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998D9-633D-44C0-815D-3FE5F77577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E9EDC-9442-4342-A65E-502A7BE5E2E9}" type="datetimeFigureOut">
              <a:rPr lang="ru-RU" smtClean="0"/>
              <a:pPr/>
              <a:t>21.03.2019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998D9-633D-44C0-815D-3FE5F7757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E9EDC-9442-4342-A65E-502A7BE5E2E9}" type="datetimeFigureOut">
              <a:rPr lang="ru-RU" smtClean="0"/>
              <a:pPr/>
              <a:t>21.03.2019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998D9-633D-44C0-815D-3FE5F7757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E9EDC-9442-4342-A65E-502A7BE5E2E9}" type="datetimeFigureOut">
              <a:rPr lang="ru-RU" smtClean="0"/>
              <a:pPr/>
              <a:t>21.03.2019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998D9-633D-44C0-815D-3FE5F7757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E9EDC-9442-4342-A65E-502A7BE5E2E9}" type="datetimeFigureOut">
              <a:rPr lang="ru-RU" smtClean="0"/>
              <a:pPr/>
              <a:t>21.03.2019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998D9-633D-44C0-815D-3FE5F77577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E9EDC-9442-4342-A65E-502A7BE5E2E9}" type="datetimeFigureOut">
              <a:rPr lang="ru-RU" smtClean="0"/>
              <a:pPr/>
              <a:t>21.03.2019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998D9-633D-44C0-815D-3FE5F77577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87E9EDC-9442-4342-A65E-502A7BE5E2E9}" type="datetimeFigureOut">
              <a:rPr lang="ru-RU" smtClean="0"/>
              <a:pPr/>
              <a:t>21.03.2019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4F998D9-633D-44C0-815D-3FE5F77577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371640469_solnce2b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0729"/>
            <a:ext cx="8640959" cy="439248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200" dirty="0" smtClean="0"/>
              <a:t>- </a:t>
            </a:r>
            <a:r>
              <a:rPr lang="ru-RU" sz="3200" dirty="0" smtClean="0">
                <a:solidFill>
                  <a:schemeClr val="tx1"/>
                </a:solidFill>
              </a:rPr>
              <a:t>можно сказать синоним каких-то действий, это работа. А работа  это и работа над собой, работа над своей личной жизнью, будущей семьей и т.д. И в целом каждый человек для себя сможет определить успешен ли он;</a:t>
            </a:r>
          </a:p>
          <a:p>
            <a:pPr marL="0" indent="0" algn="just">
              <a:buNone/>
            </a:pPr>
            <a:r>
              <a:rPr lang="ru-RU" sz="3200" dirty="0" smtClean="0">
                <a:solidFill>
                  <a:schemeClr val="tx1"/>
                </a:solidFill>
              </a:rPr>
              <a:t>- реализация. И не важно в чем именно. Но под реализацией я  и понимаю то, что успешный человек не стоит на месте, он </a:t>
            </a:r>
            <a:r>
              <a:rPr lang="ru-RU" sz="3200" i="1" u="sng" dirty="0" smtClean="0">
                <a:solidFill>
                  <a:srgbClr val="FF0000"/>
                </a:solidFill>
              </a:rPr>
              <a:t>самосовершенствуется.</a:t>
            </a:r>
            <a:endParaRPr lang="ru-RU" sz="3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424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УСПЕХ -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0" name="Picture 2" descr="D:\Desktop\438722955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5085184"/>
            <a:ext cx="4176464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53545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332656"/>
            <a:ext cx="8640960" cy="63367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6000" dirty="0" smtClean="0"/>
          </a:p>
          <a:p>
            <a:pPr marL="0" indent="0" algn="ctr">
              <a:buNone/>
            </a:pPr>
            <a:r>
              <a:rPr lang="ru-RU" sz="6000" dirty="0" smtClean="0">
                <a:solidFill>
                  <a:srgbClr val="002060"/>
                </a:solidFill>
              </a:rPr>
              <a:t>Защита </a:t>
            </a:r>
          </a:p>
          <a:p>
            <a:pPr marL="0" indent="0" algn="ctr">
              <a:buNone/>
            </a:pPr>
            <a:r>
              <a:rPr lang="ru-RU" sz="6000" dirty="0" smtClean="0">
                <a:solidFill>
                  <a:srgbClr val="002060"/>
                </a:solidFill>
              </a:rPr>
              <a:t>индивидуальной образовательной программы</a:t>
            </a:r>
            <a:endParaRPr lang="ru-RU" sz="6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856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764704"/>
            <a:ext cx="8496943" cy="388843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000" dirty="0" smtClean="0">
                <a:solidFill>
                  <a:srgbClr val="002060"/>
                </a:solidFill>
                <a:cs typeface="Aharoni" panose="02010803020104030203" pitchFamily="2" charset="-79"/>
              </a:rPr>
              <a:t>Что дает дорожная карта каждому из вас?</a:t>
            </a:r>
            <a:endParaRPr lang="ru-RU" sz="8000" dirty="0">
              <a:solidFill>
                <a:srgbClr val="002060"/>
              </a:solidFill>
              <a:cs typeface="Aharoni" panose="02010803020104030203" pitchFamily="2" charset="-79"/>
            </a:endParaRPr>
          </a:p>
        </p:txBody>
      </p:sp>
      <p:pic>
        <p:nvPicPr>
          <p:cNvPr id="3074" name="Picture 2" descr="D:\Desktop\363613694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653136"/>
            <a:ext cx="2664296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97891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578504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Благодарю всех </a:t>
            </a:r>
            <a:r>
              <a:rPr lang="ru-RU" sz="6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за </a:t>
            </a:r>
            <a:r>
              <a:rPr lang="ru-RU" sz="6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работу</a:t>
            </a:r>
            <a:endParaRPr lang="ru-RU" sz="6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27" name="Picture 3" descr="D:\Desktop\590481568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452813"/>
            <a:ext cx="4536503" cy="2712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4845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232</TotalTime>
  <Words>89</Words>
  <Application>Microsoft Office PowerPoint</Application>
  <PresentationFormat>Экран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Волна</vt:lpstr>
      <vt:lpstr>Слайд 1</vt:lpstr>
      <vt:lpstr>УСПЕХ -</vt:lpstr>
      <vt:lpstr>Слайд 3</vt:lpstr>
      <vt:lpstr>Слайд 4</vt:lpstr>
      <vt:lpstr>Благодарю всех за работу</vt:lpstr>
    </vt:vector>
  </TitlesOfParts>
  <Company>школа №4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26</cp:revision>
  <dcterms:created xsi:type="dcterms:W3CDTF">2019-03-20T06:44:08Z</dcterms:created>
  <dcterms:modified xsi:type="dcterms:W3CDTF">2019-03-21T06:01:07Z</dcterms:modified>
</cp:coreProperties>
</file>