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2" r:id="rId3"/>
    <p:sldId id="283" r:id="rId4"/>
    <p:sldId id="275" r:id="rId5"/>
    <p:sldId id="276" r:id="rId6"/>
    <p:sldId id="261" r:id="rId7"/>
    <p:sldId id="262" r:id="rId8"/>
    <p:sldId id="258" r:id="rId9"/>
    <p:sldId id="259" r:id="rId10"/>
    <p:sldId id="282" r:id="rId11"/>
    <p:sldId id="270" r:id="rId12"/>
    <p:sldId id="271" r:id="rId13"/>
    <p:sldId id="266" r:id="rId14"/>
    <p:sldId id="267" r:id="rId15"/>
    <p:sldId id="263" r:id="rId16"/>
    <p:sldId id="264" r:id="rId17"/>
    <p:sldId id="279" r:id="rId18"/>
    <p:sldId id="278" r:id="rId19"/>
    <p:sldId id="268" r:id="rId20"/>
    <p:sldId id="269" r:id="rId21"/>
    <p:sldId id="281" r:id="rId22"/>
    <p:sldId id="274" r:id="rId23"/>
    <p:sldId id="277" r:id="rId24"/>
    <p:sldId id="280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64" autoAdjust="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0%B0%D0%B3%D0%B5%D1%80%D0%BB%D1%91%D1%84,_%D0%A1%D0%B5%D0%BB%D1%8C%D0%BC%D0%B0" TargetMode="External"/><Relationship Id="rId3" Type="http://schemas.openxmlformats.org/officeDocument/2006/relationships/hyperlink" Target="https://ru.wikipedia.org/wiki/%D0%93%D0%B0%D1%83%D1%84,_%D0%92%D0%B8%D0%BB%D1%8C%D0%B3%D0%B5%D0%BB%D1%8C%D0%BC" TargetMode="External"/><Relationship Id="rId7" Type="http://schemas.openxmlformats.org/officeDocument/2006/relationships/hyperlink" Target="https://ru.wikipedia.org/wiki/%D0%91%D0%B5%D0%BB%D1%8F%D0%BD%D0%BE%D1%87%D0%BA%D0%B0_%D0%B8_%D0%A0%D0%BE%D0%B7%D0%BE%D1%87%D0%BA%D0%B0" TargetMode="External"/><Relationship Id="rId2" Type="http://schemas.openxmlformats.org/officeDocument/2006/relationships/hyperlink" Target="https://ru.wikipedia.org/wiki/%D0%91%D1%80%D0%B0%D1%82%D1%8C%D1%8F_%D0%93%D1%80%D0%B8%D0%BC%D0%B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1%83%D0%BC%D0%BF%D0%B5%D0%BB%D1%8C%D1%88%D1%82%D0%B8%D0%BB%D1%8C%D1%86%D1%85%D0%B5%D0%BD" TargetMode="External"/><Relationship Id="rId5" Type="http://schemas.openxmlformats.org/officeDocument/2006/relationships/hyperlink" Target="https://ru.wikipedia.org/wiki/%D0%91%D0%B5%D0%BB%D0%BE%D1%81%D0%BD%D0%B5%D0%B6%D0%BA%D0%B0" TargetMode="External"/><Relationship Id="rId4" Type="http://schemas.openxmlformats.org/officeDocument/2006/relationships/hyperlink" Target="https://ru.wikipedia.org/wiki/%D0%93%D0%BE%D1%84%D0%BC%D0%B0%D0%BD,_%D0%AD%D1%80%D0%BD%D1%81%D1%82_%D0%A2%D0%B5%D0%BE%D0%B4%D0%BE%D1%80_%D0%90%D0%BC%D0%B0%D0%B4%D0%B5%D0%B9" TargetMode="External"/><Relationship Id="rId9" Type="http://schemas.openxmlformats.org/officeDocument/2006/relationships/hyperlink" Target="https://ru.wikipedia.org/wiki/%D0%9F%D1%83%D1%82%D0%B5%D1%88%D0%B5%D1%81%D1%82%D0%B2%D0%B8%D0%B5_%D0%9D%D0%B8%D0%BB%D1%8C%D1%81%D0%B0_%D1%81_%D0%B4%D0%B8%D0%BA%D0%B8%D0%BC%D0%B8_%D0%B3%D1%83%D1%81%D1%8F%D0%BC%D0%B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13862" y="914400"/>
            <a:ext cx="4950824" cy="222032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 –класс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Подарок к Новому году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Чудо -гномики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7780" y="4624250"/>
            <a:ext cx="8946906" cy="927463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Бородина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ОЛьга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Анатольевна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 4 с УИОП АГО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pic.levkonoe.com/images/levkonoe/6500035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5" y="124720"/>
            <a:ext cx="5447211" cy="419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01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В русском фольклоре гномов нет. В русской литературе эти персонажи появились.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словам моих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пяти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классников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им очень нравятся сказки про маленьких сказочных людей. И из русских сказок. И из зарубежных сказок.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52" y="235526"/>
            <a:ext cx="9603275" cy="1240575"/>
          </a:xfrm>
        </p:spPr>
        <p:txBody>
          <a:bodyPr>
            <a:norm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Маленький Дед Мороз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Ану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Штонер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1260764"/>
            <a:ext cx="8423563" cy="4552207"/>
          </a:xfrm>
        </p:spPr>
        <p:txBody>
          <a:bodyPr>
            <a:normAutofit fontScale="92500" lnSpcReduction="10000"/>
          </a:bodyPr>
          <a:lstStyle/>
          <a:p>
            <a:pPr algn="just" fontAlgn="base">
              <a:buNone/>
            </a:pPr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же хочется стать скорее взрослым!.. Как хочется скорее заняться взрослыми делами, нахмурить брови, надеть на лицо выражение  крайней занятости, серьезности!..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стремятся  стать взрослыми примерно с того момента, как только осознают себя детьми. Ведь они такие маленькие, никто не относится серьезно к их проблемам и не доверяет «взрослых» дел. Например, не берут развозить подарки – как не берут с собой на рождественскую работу взрослые Деды Морозы героя этой чудной книги, Маленького Деда Мороза.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готовит телегу, печет печенье.. А его все равно не берут.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очень-очень грустно.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тогда Маленький Дед Мороз принимает первое в своей жизни взрослое решение: он начинает помогать лесным зверушкам, которым никто не дарил подарков на Новый Год и не помогает устраивать праздники.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https://img2.labirint.ru/books/306624/scrn_big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1" y="1246909"/>
            <a:ext cx="3020290" cy="455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2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387927"/>
            <a:ext cx="9603275" cy="98367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Гномы –символ рождества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img-fotki.yandex.ru/get/173476/374871492.8c/0_1b3b88_65d7877e_ori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365" y="1163782"/>
            <a:ext cx="7523018" cy="435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75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346364"/>
            <a:ext cx="10445254" cy="9975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        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 в 5 В классе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18 декабря 2020 года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1302327"/>
            <a:ext cx="9603275" cy="42672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Что принесли ребята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AutoShape 2" descr="https://apf.mail.ru/cgi-bin/readmsg?id=16088679100971363100;0;1&amp;exif=1&amp;full=1&amp;x-email=olqa2501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1" name="Picture 3" descr="C:\Users\студент\Downloads\IMG-20201222-WA0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7017" y="1281544"/>
            <a:ext cx="4862945" cy="44265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370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Взяли ткань размером 20Х20, сложили вдвое и сшили иголкой по бокам и сверху.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IMG-20201221-WA003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0327" y="1794450"/>
            <a:ext cx="2153956" cy="3823945"/>
          </a:xfrm>
          <a:prstGeom prst="rect">
            <a:avLst/>
          </a:prstGeom>
          <a:noFill/>
        </p:spPr>
      </p:pic>
      <p:pic>
        <p:nvPicPr>
          <p:cNvPr id="3075" name="Picture 3" descr="E:\IMG-20201221-WA00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0508" y="1737961"/>
            <a:ext cx="2139309" cy="3797941"/>
          </a:xfrm>
          <a:prstGeom prst="rect">
            <a:avLst/>
          </a:prstGeom>
          <a:noFill/>
        </p:spPr>
      </p:pic>
      <p:pic>
        <p:nvPicPr>
          <p:cNvPr id="3076" name="Picture 4" descr="E:\IMG-20201221-WA00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37563" y="1757730"/>
            <a:ext cx="2139309" cy="3797941"/>
          </a:xfrm>
          <a:prstGeom prst="rect">
            <a:avLst/>
          </a:prstGeom>
          <a:noFill/>
        </p:spPr>
      </p:pic>
      <p:pic>
        <p:nvPicPr>
          <p:cNvPr id="3077" name="Picture 5" descr="E:\IMG-20201218-WA00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3253" y="1717963"/>
            <a:ext cx="2192925" cy="38931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129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235528"/>
            <a:ext cx="9603275" cy="135774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Вывернули ткань, в этот мешочек положили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синтепон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или вату.  Взяли тесёмку, завязали сверху. Получилось туловище гномика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E:\IMG-20201218-WA00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1946" y="1967345"/>
            <a:ext cx="2216337" cy="3934691"/>
          </a:xfrm>
          <a:prstGeom prst="rect">
            <a:avLst/>
          </a:prstGeom>
          <a:noFill/>
        </p:spPr>
      </p:pic>
      <p:pic>
        <p:nvPicPr>
          <p:cNvPr id="7171" name="Picture 3" descr="E:\IMG-20201218-WA00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18364" y="1828801"/>
            <a:ext cx="2208582" cy="3920922"/>
          </a:xfrm>
          <a:prstGeom prst="rect">
            <a:avLst/>
          </a:prstGeom>
          <a:noFill/>
        </p:spPr>
      </p:pic>
      <p:pic>
        <p:nvPicPr>
          <p:cNvPr id="7172" name="Picture 4" descr="E:\IMG-20201218-WA00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9215" y="1801090"/>
            <a:ext cx="2270965" cy="40316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137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Вырезали из ткани 4 треугольника 4Х4Х5.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два +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сшили по бокам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IMG-20201221-WA00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0764" y="2105892"/>
            <a:ext cx="2650832" cy="3837708"/>
          </a:xfrm>
          <a:prstGeom prst="rect">
            <a:avLst/>
          </a:prstGeom>
          <a:noFill/>
        </p:spPr>
      </p:pic>
      <p:pic>
        <p:nvPicPr>
          <p:cNvPr id="1028" name="Picture 4" descr="E:\IMG-20201221-WA00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3304" y="1884219"/>
            <a:ext cx="7034496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338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429491"/>
            <a:ext cx="9603275" cy="14242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Вывернули треугольники, положили в них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синтепон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или вату, сшили третью сторону. Это ножки гномика.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IMG-20201221-WA0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46268" y="1537855"/>
            <a:ext cx="2466065" cy="4378036"/>
          </a:xfrm>
          <a:prstGeom prst="rect">
            <a:avLst/>
          </a:prstGeom>
          <a:noFill/>
        </p:spPr>
      </p:pic>
      <p:pic>
        <p:nvPicPr>
          <p:cNvPr id="6146" name="Picture 2" descr="E:\IMG-20201218-WA00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5345" y="1637873"/>
            <a:ext cx="2479963" cy="4402708"/>
          </a:xfrm>
          <a:prstGeom prst="rect">
            <a:avLst/>
          </a:prstGeom>
          <a:noFill/>
        </p:spPr>
      </p:pic>
      <p:pic>
        <p:nvPicPr>
          <p:cNvPr id="6147" name="Picture 3" descr="E:\IMG-20201218-WA0047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801090" y="1808306"/>
            <a:ext cx="2389484" cy="42420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192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Ножки пришили к туловищу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IMG-20201221-WA0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745" y="1519227"/>
            <a:ext cx="2541091" cy="4166882"/>
          </a:xfrm>
          <a:prstGeom prst="rect">
            <a:avLst/>
          </a:prstGeom>
          <a:noFill/>
        </p:spPr>
      </p:pic>
      <p:pic>
        <p:nvPicPr>
          <p:cNvPr id="5123" name="Picture 3" descr="E:\IMG-20201221-WA004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82562" y="1510145"/>
            <a:ext cx="6124184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Делаем Бороду для гномиков.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IMG-20201221-WA00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51018" y="1614342"/>
            <a:ext cx="2292502" cy="4069907"/>
          </a:xfrm>
          <a:prstGeom prst="rect">
            <a:avLst/>
          </a:prstGeom>
          <a:noFill/>
        </p:spPr>
      </p:pic>
      <p:pic>
        <p:nvPicPr>
          <p:cNvPr id="2052" name="Picture 4" descr="E:\IMG-20201218-WA00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8732" y="1662545"/>
            <a:ext cx="2185122" cy="3879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393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622499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такие гномы?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091" y="1911926"/>
            <a:ext cx="10015763" cy="35544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на свете гномики, гномики, гномики,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Строят они домики, домики, домики.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землей они живут и танцуют и поют.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Сочиняют сказки нам. И своим друзьям. (Муз. и слова К.Костина)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Гномики, гномики, ждем вас в Новый год,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Будем около ёлки водить хоровод,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Конфетами вас угощу,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от вас, конечно, чуда жду!  (сл.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Пахряева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Н)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166256"/>
            <a:ext cx="9603275" cy="153785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Выбрали носочек, подвернули его как шапочку. Одели на туловище гномика.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студент\Downloads\IMG-20201222-WA0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29346" y="1025237"/>
            <a:ext cx="2501419" cy="4433454"/>
          </a:xfrm>
          <a:prstGeom prst="rect">
            <a:avLst/>
          </a:prstGeom>
          <a:noFill/>
        </p:spPr>
      </p:pic>
      <p:pic>
        <p:nvPicPr>
          <p:cNvPr id="1026" name="Picture 2" descr="C:\Users\студент\Downloads\IMG-20201224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1" y="1205343"/>
            <a:ext cx="2867890" cy="42117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75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706" y="375028"/>
            <a:ext cx="9603275" cy="104923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Вырезали носик из красной ткани. Пришили нашему гномику</a:t>
            </a:r>
            <a:endParaRPr lang="ru-RU" dirty="0"/>
          </a:p>
        </p:txBody>
      </p:sp>
      <p:pic>
        <p:nvPicPr>
          <p:cNvPr id="4" name="Picture 3" descr="C:\Users\студент\Downloads\IMG-20201222-WA0017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64873" y="1413908"/>
            <a:ext cx="2687782" cy="4349584"/>
          </a:xfrm>
          <a:prstGeom prst="rect">
            <a:avLst/>
          </a:prstGeom>
          <a:noFill/>
        </p:spPr>
      </p:pic>
      <p:pic>
        <p:nvPicPr>
          <p:cNvPr id="2050" name="Picture 2" descr="C:\Users\студент\Downloads\IMG-20201224-WA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2474" y="1343889"/>
            <a:ext cx="2867890" cy="4585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1" y="263236"/>
            <a:ext cx="10750054" cy="1590519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Вот и получились гномики.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наш подарок на Новый год родным и друзьям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Чем не чудо?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E:\IMG-20201221-WA00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7237" y="1774200"/>
            <a:ext cx="8465128" cy="4210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66255"/>
            <a:ext cx="11083636" cy="127461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Настоящее  Чудо!!!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В 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класс дружно делал гномиков.  Ребята помогали друг другу!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Настроение было отличное!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Кто-то сам себе удивился, в первый раз сделал такой подарок!</a:t>
            </a:r>
            <a:b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 тоже обрадовались гномикам.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студент\Downloads\IMG-20201222-WA00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32363" y="1717963"/>
            <a:ext cx="6234545" cy="4405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235527"/>
            <a:ext cx="9603275" cy="87283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Поздравляем с Новым  годом!!!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969818"/>
            <a:ext cx="9603275" cy="449652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Новый год случится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Сказочное что-то,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Тихо постучится 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наши двери кто-то: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-Тук-тук!..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-Кто там?..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Поглядите только!-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Зеленая пушистая,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Смолистая, душистая…</a:t>
            </a:r>
          </a:p>
          <a:p>
            <a:pPr>
              <a:buNone/>
            </a:pPr>
            <a:r>
              <a:rPr lang="ru-RU" sz="2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Елка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презентации использованы фото с мастер-класса.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Помощники в проведении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Олейникова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Елена 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Пахряева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Анастасия 5 В класс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apf.mail.ru/cgi-bin/readmsg?id=16088679100971363100;0;1&amp;exif=1&amp;full=1&amp;x-email=olqa2501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студент\Downloads\IMG-20201222-WA0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3381" y="969818"/>
            <a:ext cx="2656746" cy="3623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0"/>
            <a:ext cx="9603275" cy="1537856"/>
          </a:xfrm>
        </p:spPr>
        <p:txBody>
          <a:bodyPr>
            <a:noAutofit/>
          </a:bodyPr>
          <a:lstStyle/>
          <a:p>
            <a:pPr algn="just" fontAlgn="base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приобщение обучающихся к прочтению лучших произведений отечественной и зарубежной прозы в жанре литературной рождественской сказки, рассказа или повести новогодней тематики для осмысления их художественно-образной природы и духовно-нравственного содержания, используя мотивирующие к чтению творческие практики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литературном развитии школьников.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                                            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579" y="1884218"/>
            <a:ext cx="9603275" cy="3582127"/>
          </a:xfrm>
        </p:spPr>
        <p:txBody>
          <a:bodyPr>
            <a:noAutofit/>
          </a:bodyPr>
          <a:lstStyle/>
          <a:p>
            <a:pPr marL="0" indent="0" algn="ctr" fontAlgn="base"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fontAlgn="base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круг чтения школьников текстов в жанре рождественской сказки, сказочной повести, святочного рассказа,  аллегорической повести-сказки;                                               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осмысление своеобразия жанровых особенностей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гуманистической роли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литературы;   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к чтению и творческих способностей школьников, духовно-нравственного и эстетического опыта;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образовательных технологий формирования читателя в библиотеке и школе – от репродукции знаний к их продуктивному использованию в решении творческих задач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base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Возрастная категория 5 класс (10-11 лет)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71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263236"/>
            <a:ext cx="9603275" cy="8035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1066800"/>
            <a:ext cx="9603275" cy="43995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Гномы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сказочные карлики из западноевропейского, в первую очередь,  германо-скандинавского фольклора. Частые герои сказок и легенд.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Гномы  живут в немецких сказках у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братьев Гримм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Вильгельма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Гауфа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Эрнста Гофмана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Их гномы то положительные персонажи («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Белоснежка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»), то отрицательные («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Румпельштильцхен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Беляночка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 и Розочка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 — иногда это зависит от поведения людей. Гномы могут вознаградить за доброту и жестоко наказать за равнодушие, жестокость или алчность (например, как у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8"/>
              </a:rPr>
              <a:t>Сельмы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/>
              </a:rPr>
              <a:t> Лагерлёф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повести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Путешествие Нильса с дикими гусями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»). Иногда они дарят волшебные подарки, которые, исполняя желания буквально, могут обернуться против владельца (Вильгельм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Гауф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«Холодное сердце»).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277091"/>
            <a:ext cx="9603275" cy="98367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есть ли гномы в русском фольклоре?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 русской литературе?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1330036"/>
            <a:ext cx="9603275" cy="413630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Давайте подойдем к нашей книжной полке</a:t>
            </a:r>
          </a:p>
          <a:p>
            <a:pPr algn="ctr">
              <a:buNone/>
            </a:pP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тудент\Downloads\IMG-20201222-WA0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4764" y="1953491"/>
            <a:ext cx="6567054" cy="3934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645458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«Мальчик-с-пальчик»,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народная сказка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163" y="1981200"/>
            <a:ext cx="6391555" cy="34110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Вдруг послышалось старухе, кто-то говорит за печкой человеческим голосом: «Матушка! Сними меня отсюда!». Изумилась она, со-творила честной крест и спрашивает: «Ты кто таков?». «Я твой сынок, народился из твоего мизинчика». Сняла его старуха, смотрит – мальчик крохотный-крохотный, еле от земли видно! И назвала его Мальчик-с-пальчик».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89564" y="20947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s://main-cdn.goods.ru/hlr-system/15147391126/100024706516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319" y="1421454"/>
            <a:ext cx="3697918" cy="48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3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Липунюшка», русская народная сказка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2" y="2015732"/>
            <a:ext cx="7589520" cy="345061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Жили старик со старухою. У них не было детей. Старик поехал в поле пахать, а старуха осталась дома блины печь. Старуха напекла блинов и говорить: «Если бы был у нас сын, он бы отцу блинов отнёс; а теперь с кем я пошлю?».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Вдруг из хлопка (клочок очёсов льна) вылез маленький сыночек и говорит: «Здравствуй, матушка!..».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старуха и говорит: «Откуда ты, сыночек, взялся и как тебя звать?».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А сыночек и говорит: «Ты, матушка, отпряла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хлопочек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положила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столбочек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 там и вывелся. А звать меня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Липунюшкой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4098" name="Picture 2" descr="http://risovach.ru/upload/2016/08/generator/malchik-s-palchik_122305937_orig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794" y="1853754"/>
            <a:ext cx="3093357" cy="380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291" y="804519"/>
            <a:ext cx="10945091" cy="104923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Чёрная курица, или подземные жители»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Погорельский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70" y="1853754"/>
            <a:ext cx="6819585" cy="3854319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/>
              <a:t>        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Да расскажи мне, пожалуйста, кто вы таковы?» – продолжал Алёша. «Неужели ты никогда не слыхал, что под землёю живёт народ наш? – отвечал министр, – Правда, не многим удаётся нас увидеть, однако бывали примеры, особливо в старину, что мы выходили на свет и показывались людям. Теперь это редко случается, потому что люди сделались очень нескромны. А у нас существует закон, что если тот, кому мы показались, не сохранит этого в тайне, то мы принуждены бываем немедленно оставить местопребывание наше и идти далеко-далеко, в другие страны…». «Я даю тебе честное слово, что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ни¬когда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не буду ни с кем об вас говорить, – прервал его Алёша, - Я теперь вспомнил, что читал в одной книжке о Гномах, которые живут под землёю. Пишут, что в некотором городе разбогател один сапожник – он шил сапоги и башмаки на Гномов, плативших ему очень дорого…»</a:t>
            </a:r>
            <a:br>
              <a:rPr lang="ru-RU" sz="3400" dirty="0">
                <a:latin typeface="Times New Roman" pitchFamily="18" charset="0"/>
                <a:cs typeface="Times New Roman" pitchFamily="18" charset="0"/>
              </a:rPr>
            </a:b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ds05.infourok.ru/uploads/ex/0f7c/000b5a1b-69c2b9ba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255" y="1523999"/>
            <a:ext cx="4405745" cy="341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97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650208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«Кукушонок, принц с нашего двора» А. Шаров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618" y="1587790"/>
            <a:ext cx="7384471" cy="414799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«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Сашка уже решил идти домой, когда рядом остановился маленький старичок в высокой остроконечной синей шапке с красной кисточкой и тихим голосом попросил: «Не можете ли вы, молодой человек, перевести меня на другую сторону?»</a:t>
            </a:r>
            <a:b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Сашка взял старичка за руку и перевёл через улицу. «Спасибо!» - сказал старичок и вежливо приподнял шапку только на одну секунду, но Сашка успел заметить, что на голове у старичка растут не волосы, а цветы-одуванчики и ромашки. И хотя Сашка знал не очень много старичков, всё-таки он подумал, что это странно. Да и зима ведь, – какие зимой одуванчики и ромашки! Сашка не подал виду, что раз-глядел цветы, но старичок сам догадался, поднялся на носки, чтобы дотянуться до уха мальчика, и зашептал: «Тут нечего удивляться,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по-тому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я ведь не обыкновенный Гном, а Цветочный. Чему же расти на голове Цветочного Гнома? В молодые годы росли пионы и розы, а теперь одуванчики и ромашки…»</a:t>
            </a:r>
            <a:r>
              <a:rPr lang="ru-RU" sz="3300" dirty="0"/>
              <a:t/>
            </a:r>
            <a:br>
              <a:rPr lang="ru-RU" sz="3300" dirty="0"/>
            </a:br>
            <a:endParaRPr lang="ru-RU" sz="3300" dirty="0"/>
          </a:p>
        </p:txBody>
      </p:sp>
      <p:pic>
        <p:nvPicPr>
          <p:cNvPr id="7170" name="Picture 2" descr="https://malenkii-genii.ru/images/diafilm/diafilm-666/diafilm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121" y="1989572"/>
            <a:ext cx="4531879" cy="339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15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222</TotalTime>
  <Words>715</Words>
  <Application>Microsoft Office PowerPoint</Application>
  <PresentationFormat>Широкоэкранный</PresentationFormat>
  <Paragraphs>65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Gill Sans MT</vt:lpstr>
      <vt:lpstr>Times New Roman</vt:lpstr>
      <vt:lpstr>Gallery</vt:lpstr>
      <vt:lpstr>Мастер –класс  Подарок к Новому году Чудо -гномики</vt:lpstr>
      <vt:lpstr>Кто такие гномы?</vt:lpstr>
      <vt:lpstr>Цель – приобщение обучающихся к прочтению лучших произведений отечественной и зарубежной прозы в жанре литературной рождественской сказки, рассказа или повести новогодней тематики для осмысления их художественно-образной природы и духовно-нравственного содержания, используя мотивирующие к чтению творческие практики обучающихся в литературном развитии школьников.                                                                                       </vt:lpstr>
      <vt:lpstr>Из истории</vt:lpstr>
      <vt:lpstr>    А есть ли гномы в русском фольклоре? В  русской литературе?</vt:lpstr>
      <vt:lpstr>«Мальчик-с-пальчик»,  русская народная сказка</vt:lpstr>
      <vt:lpstr>Липунюшка», русская народная сказка </vt:lpstr>
      <vt:lpstr>«Чёрная курица, или подземные жители»  А. Погорельский </vt:lpstr>
      <vt:lpstr>«Кукушонок, принц с нашего двора» А. Шаров</vt:lpstr>
      <vt:lpstr>Презентация PowerPoint</vt:lpstr>
      <vt:lpstr>Маленький Дед Мороз Автор: Ану Штонер </vt:lpstr>
      <vt:lpstr>        Гномы –символ рождества</vt:lpstr>
      <vt:lpstr>             Мастер –класс в 5 В классе   18 декабря 2020 года</vt:lpstr>
      <vt:lpstr>Взяли ткань размером 20Х20, сложили вдвое и сшили иголкой по бокам и сверху.  </vt:lpstr>
      <vt:lpstr>Вывернули ткань, в этот мешочек положили синтепон или вату.  Взяли тесёмку, завязали сверху. Получилось туловище гномика</vt:lpstr>
      <vt:lpstr>Вырезали из ткани 4 треугольника 4Х4Х5.  два + два сшили по бокам</vt:lpstr>
      <vt:lpstr>Вывернули треугольники, положили в них синтепон или вату, сшили третью сторону. Это ножки гномика.</vt:lpstr>
      <vt:lpstr>     Ножки пришили к туловищу</vt:lpstr>
      <vt:lpstr>Делаем Бороду для гномиков.</vt:lpstr>
      <vt:lpstr>Выбрали носочек, подвернули его как шапочку. Одели на туловище гномика.  </vt:lpstr>
      <vt:lpstr>Вырезали носик из красной ткани. Пришили нашему гномику</vt:lpstr>
      <vt:lpstr>       Вот и получились гномики. Это наш подарок на Новый год родным и друзьям Чем не чудо?</vt:lpstr>
      <vt:lpstr>Настоящее  Чудо!!!  5 В  класс дружно делал гномиков.  Ребята помогали друг другу! Настроение было отличное! Кто-то сам себе удивился, в первый раз сделал такой подарок! Родители тоже обрадовались гномикам. </vt:lpstr>
      <vt:lpstr>Поздравляем с Новым  годом!!!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28</cp:revision>
  <dcterms:created xsi:type="dcterms:W3CDTF">2020-12-20T07:03:44Z</dcterms:created>
  <dcterms:modified xsi:type="dcterms:W3CDTF">2021-01-31T10:51:49Z</dcterms:modified>
</cp:coreProperties>
</file>