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90" r:id="rId2"/>
    <p:sldId id="280" r:id="rId3"/>
    <p:sldId id="333" r:id="rId4"/>
    <p:sldId id="337" r:id="rId5"/>
    <p:sldId id="336" r:id="rId6"/>
    <p:sldId id="327" r:id="rId7"/>
    <p:sldId id="330" r:id="rId8"/>
    <p:sldId id="331" r:id="rId9"/>
    <p:sldId id="334" r:id="rId10"/>
    <p:sldId id="339" r:id="rId11"/>
    <p:sldId id="341" r:id="rId12"/>
    <p:sldId id="321" r:id="rId13"/>
    <p:sldId id="338" r:id="rId14"/>
    <p:sldId id="340" r:id="rId15"/>
    <p:sldId id="342" r:id="rId16"/>
  </p:sldIdLst>
  <p:sldSz cx="9144000" cy="6858000" type="screen4x3"/>
  <p:notesSz cx="673576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337D"/>
    <a:srgbClr val="0070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472" autoAdjust="0"/>
  </p:normalViewPr>
  <p:slideViewPr>
    <p:cSldViewPr>
      <p:cViewPr varScale="1">
        <p:scale>
          <a:sx n="99" d="100"/>
          <a:sy n="99" d="100"/>
        </p:scale>
        <p:origin x="-2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C132C-FB12-4E62-945C-D0E9827E9528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35013"/>
            <a:ext cx="4897437" cy="3675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54828"/>
            <a:ext cx="5388610" cy="44098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A7A074-AAE6-4CBC-9BEA-532A9412BB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1130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ll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76-d-lo-1-6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2" y="0"/>
            <a:ext cx="9127588" cy="68528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142852"/>
            <a:ext cx="614366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Отряд ЮИД  «СВЕТОФОР»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школы № 4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приветствует Вас. </a:t>
            </a:r>
            <a:endParaRPr lang="ru-RU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User\Downloads\25-01-2023_14-09-49\IMG_20221021_154818.jpg"/>
          <p:cNvPicPr>
            <a:picLocks noChangeAspect="1" noChangeArrowheads="1"/>
          </p:cNvPicPr>
          <p:nvPr/>
        </p:nvPicPr>
        <p:blipFill>
          <a:blip r:embed="rId3" cstate="print"/>
          <a:srcRect l="4408" t="8223"/>
          <a:stretch>
            <a:fillRect/>
          </a:stretch>
        </p:blipFill>
        <p:spPr bwMode="auto">
          <a:xfrm>
            <a:off x="4786314" y="1357298"/>
            <a:ext cx="3786214" cy="272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D:\Desktop\фото для виртуальной экскурсии к уголку ЮИД 18.04.18\IMG_360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3214686"/>
            <a:ext cx="5767209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025083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42844" y="4857760"/>
            <a:ext cx="8715436" cy="164307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/>
              <a:t>Сколько важных дел совершают юные инспектора: помогают малышам и младшим школьникам изучать Правила дорожного движения. </a:t>
            </a:r>
            <a:endParaRPr lang="ru-RU" sz="2800" dirty="0"/>
          </a:p>
        </p:txBody>
      </p:sp>
      <p:pic>
        <p:nvPicPr>
          <p:cNvPr id="4" name="Рисунок 3" descr="C:\Users\User\Downloads\18-05-2023_11-59-40\IMG_20230411_124543.jpg"/>
          <p:cNvPicPr/>
          <p:nvPr/>
        </p:nvPicPr>
        <p:blipFill>
          <a:blip r:embed="rId2" cstate="print"/>
          <a:srcRect l="7993" t="14954"/>
          <a:stretch>
            <a:fillRect/>
          </a:stretch>
        </p:blipFill>
        <p:spPr bwMode="auto">
          <a:xfrm>
            <a:off x="285720" y="428604"/>
            <a:ext cx="5756295" cy="3942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User\Downloads\18-05-2023_11-59-40\IMG_20230411_1259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785794"/>
            <a:ext cx="3429024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28596" y="4429132"/>
            <a:ext cx="8020080" cy="16286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Проведение занятия для дошкольников (ДОУ № 53)</a:t>
            </a:r>
            <a:b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(март  2023)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Содержимое 5" descr="C:\Users\User\Downloads\18-05-2023_12-07-36 (1)\IMG_20230323_154354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 l="10743" t="21808" r="25120" b="14049"/>
          <a:stretch>
            <a:fillRect/>
          </a:stretch>
        </p:blipFill>
        <p:spPr bwMode="auto">
          <a:xfrm>
            <a:off x="571472" y="357166"/>
            <a:ext cx="4632949" cy="3475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User\Downloads\18-05-2023_12-07-36 (1)\IMG_20230323_15544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285860"/>
            <a:ext cx="4283075" cy="3212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1071538" y="4572008"/>
            <a:ext cx="750099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lvl="0" algn="ctr"/>
            <a:r>
              <a:rPr lang="ru-RU" sz="4400" dirty="0" smtClean="0"/>
              <a:t>Уроки безопасности дорожного движения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C:\Users\User\Desktop\ЮИД, БДД\2021-2022 БДД\летопись 2021-2022\08-07-2022_13-53-12\IMG-20210924-WA000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57166"/>
            <a:ext cx="5440359" cy="4164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ЮИД, БДД\2021-2022 БДД\летопись 2021-2022\08-07-2022_13-53-12\IMG-20210924-WA0010.jpg"/>
          <p:cNvPicPr/>
          <p:nvPr/>
        </p:nvPicPr>
        <p:blipFill>
          <a:blip r:embed="rId3"/>
          <a:srcRect t="19512"/>
          <a:stretch>
            <a:fillRect/>
          </a:stretch>
        </p:blipFill>
        <p:spPr bwMode="auto">
          <a:xfrm>
            <a:off x="285720" y="428604"/>
            <a:ext cx="3357586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3" y="4372168"/>
            <a:ext cx="7734328" cy="1143000"/>
          </a:xfrm>
        </p:spPr>
        <p:txBody>
          <a:bodyPr/>
          <a:lstStyle/>
          <a:p>
            <a:pPr algn="ctr"/>
            <a:r>
              <a:rPr lang="ru-RU" sz="4800" dirty="0" smtClean="0"/>
              <a:t>Уроки безопасности дорожного движения</a:t>
            </a:r>
            <a:br>
              <a:rPr lang="ru-RU" sz="4800" dirty="0" smtClean="0"/>
            </a:br>
            <a:endParaRPr lang="ru-RU" dirty="0"/>
          </a:p>
        </p:txBody>
      </p:sp>
      <p:pic>
        <p:nvPicPr>
          <p:cNvPr id="6" name="Рисунок 5" descr="C:\Users\User\Downloads\18-05-2023_11-59-40\IMG_20230324_0901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785794"/>
            <a:ext cx="4357718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User\Downloads\18-05-2023_11-52-14\IMG_20221014_09165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 l="6167" t="20557"/>
          <a:stretch>
            <a:fillRect/>
          </a:stretch>
        </p:blipFill>
        <p:spPr bwMode="auto">
          <a:xfrm>
            <a:off x="357158" y="285728"/>
            <a:ext cx="4347631" cy="2760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7734328" cy="1771476"/>
          </a:xfrm>
        </p:spPr>
        <p:txBody>
          <a:bodyPr/>
          <a:lstStyle/>
          <a:p>
            <a:pPr algn="ctr"/>
            <a:r>
              <a:rPr lang="ru-RU" dirty="0" smtClean="0"/>
              <a:t>Тропа испытаний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42910" y="5214950"/>
            <a:ext cx="7286676" cy="107157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r>
              <a:rPr lang="ru-RU" sz="46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Отряд занял </a:t>
            </a:r>
            <a: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3 место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Содержимое 5" descr="C:\Users\User\Downloads\18-05-2023_12-26-10\IMG_20230421_163507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357298"/>
            <a:ext cx="2606278" cy="3475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User\Desktop\ЮИД, БДД\Шаболы для значков Знатоки БДД\f18c7c2df719558e5f615f91617016efb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071546"/>
            <a:ext cx="2469509" cy="27146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19781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/>
              <a:t>Кто, если не мы, сила поколения.</a:t>
            </a:r>
            <a:br>
              <a:rPr lang="ru-RU" dirty="0" smtClean="0"/>
            </a:br>
            <a:r>
              <a:rPr lang="ru-RU" dirty="0" smtClean="0"/>
              <a:t>Кто, если не мы, за правила движения,</a:t>
            </a:r>
            <a:br>
              <a:rPr lang="ru-RU" dirty="0" smtClean="0"/>
            </a:br>
            <a:r>
              <a:rPr lang="ru-RU" dirty="0" smtClean="0"/>
              <a:t>Кто, если не мы, отряд десятилетия,</a:t>
            </a:r>
            <a:br>
              <a:rPr lang="ru-RU" dirty="0" smtClean="0"/>
            </a:br>
            <a:r>
              <a:rPr lang="ru-RU" dirty="0" smtClean="0"/>
              <a:t>Кто, если не мы, на годы, на столетия.</a:t>
            </a:r>
            <a:br>
              <a:rPr lang="ru-RU" dirty="0" smtClean="0"/>
            </a:br>
            <a:r>
              <a:rPr lang="ru-RU" dirty="0" smtClean="0"/>
              <a:t>Кто, если не мы, единая команда,</a:t>
            </a:r>
            <a:br>
              <a:rPr lang="ru-RU" dirty="0" smtClean="0"/>
            </a:br>
            <a:r>
              <a:rPr lang="ru-RU" dirty="0" smtClean="0"/>
              <a:t>Кто, если не мы, законов пропаганда,</a:t>
            </a:r>
            <a:br>
              <a:rPr lang="ru-RU" dirty="0" smtClean="0"/>
            </a:br>
            <a:r>
              <a:rPr lang="ru-RU" dirty="0" smtClean="0"/>
              <a:t>Кто, если не мы, все правила осилит,</a:t>
            </a:r>
            <a:br>
              <a:rPr lang="ru-RU" dirty="0" smtClean="0"/>
            </a:br>
            <a:r>
              <a:rPr lang="ru-RU" dirty="0" smtClean="0"/>
              <a:t>Кто, если не мы, </a:t>
            </a:r>
            <a:r>
              <a:rPr lang="ru-RU" dirty="0" err="1" smtClean="0"/>
              <a:t>ЮИДовцы</a:t>
            </a:r>
            <a:r>
              <a:rPr lang="ru-RU" dirty="0" smtClean="0"/>
              <a:t> России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500166" y="642918"/>
            <a:ext cx="6572296" cy="5697876"/>
          </a:xfrm>
        </p:spPr>
        <p:txBody>
          <a:bodyPr>
            <a:norm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Девиз: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Мы светим ночью,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Светим днём,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 никогда не подведём.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400" b="1" u="sng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Наша </a:t>
            </a:r>
            <a:r>
              <a:rPr lang="ru-RU" sz="2400" b="1" u="sng" dirty="0" err="1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речёвка</a:t>
            </a:r>
            <a:r>
              <a:rPr lang="ru-RU" sz="2400" b="1" u="sng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:</a:t>
            </a:r>
          </a:p>
          <a:p>
            <a:pPr marL="2425700" indent="0" fontAlgn="auto">
              <a:spcAft>
                <a:spcPts val="0"/>
              </a:spcAft>
              <a:buNone/>
              <a:tabLst>
                <a:tab pos="2425700" algn="l"/>
              </a:tabLst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Нужно слушаться без спора                                                                                                                  Указаний светофора.                                                                                                                                     Нужно правила движенья                                                                                                                           Выполнять без возраженья.                                                                                                                               Всем, кто любит погулять,                                                                                                                                    Всем без исключения                                                                                                                                          Нужно помнить,                                                                                                                                                  Нужно знать                                                                                                                                                  Правила движения</a:t>
            </a:r>
            <a:endParaRPr lang="ru-RU" sz="2400" dirty="0" smtClean="0"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летопись\25-01-2023_15-12-53\InCollage_20221018_17121020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0"/>
            <a:ext cx="5857916" cy="58579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5000"/>
            <a:ext cx="8858280" cy="1143000"/>
          </a:xfrm>
        </p:spPr>
        <p:txBody>
          <a:bodyPr/>
          <a:lstStyle/>
          <a:p>
            <a:pPr algn="ctr"/>
            <a:r>
              <a:rPr lang="ru-RU" sz="3200" dirty="0" smtClean="0"/>
              <a:t>«Первоклассный пешеход» </a:t>
            </a:r>
            <a:r>
              <a:rPr lang="ru-RU" sz="2400" dirty="0" smtClean="0"/>
              <a:t>(октябрь 2022)</a:t>
            </a:r>
            <a:endParaRPr lang="ru-RU" sz="3200" dirty="0"/>
          </a:p>
        </p:txBody>
      </p:sp>
    </p:spTree>
  </p:cSld>
  <p:clrMapOvr>
    <a:masterClrMapping/>
  </p:clrMapOvr>
  <p:transition spd="slow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72074"/>
            <a:ext cx="7877204" cy="1143000"/>
          </a:xfrm>
        </p:spPr>
        <p:txBody>
          <a:bodyPr/>
          <a:lstStyle/>
          <a:p>
            <a:pPr algn="ctr"/>
            <a:r>
              <a:rPr lang="ru-RU" sz="4000" dirty="0" smtClean="0"/>
              <a:t>«Первоклассный пешеход» </a:t>
            </a:r>
            <a:r>
              <a:rPr lang="ru-RU" sz="3200" dirty="0" smtClean="0"/>
              <a:t>(октябрь 2022)</a:t>
            </a:r>
            <a:endParaRPr lang="ru-RU" sz="4000" dirty="0"/>
          </a:p>
        </p:txBody>
      </p:sp>
      <p:pic>
        <p:nvPicPr>
          <p:cNvPr id="2050" name="Picture 2" descr="C:\Users\User\Downloads\IMG_20221014_10330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428604"/>
            <a:ext cx="571504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500570"/>
            <a:ext cx="5519751" cy="1914352"/>
          </a:xfrm>
        </p:spPr>
        <p:txBody>
          <a:bodyPr/>
          <a:lstStyle/>
          <a:p>
            <a:pPr algn="ctr"/>
            <a:r>
              <a:rPr lang="ru-RU" dirty="0" smtClean="0"/>
              <a:t>Слет-старт отрядов ЮИД</a:t>
            </a:r>
            <a:br>
              <a:rPr lang="ru-RU" dirty="0" smtClean="0"/>
            </a:br>
            <a:r>
              <a:rPr lang="ru-RU" sz="2800" dirty="0" smtClean="0"/>
              <a:t>(октябрь 2022)</a:t>
            </a:r>
            <a:endParaRPr lang="ru-RU" dirty="0"/>
          </a:p>
        </p:txBody>
      </p:sp>
      <p:pic>
        <p:nvPicPr>
          <p:cNvPr id="5" name="Содержимое 4" descr="C:\Users\User\Downloads\18-05-2023_11-45-56\IMG_20221021_151255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 l="18502" t="8223"/>
          <a:stretch>
            <a:fillRect/>
          </a:stretch>
        </p:blipFill>
        <p:spPr bwMode="auto">
          <a:xfrm>
            <a:off x="5214942" y="2928934"/>
            <a:ext cx="3776127" cy="3189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User\Downloads\18-05-2023_11-45-56\IMG_20221021_1548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571480"/>
            <a:ext cx="5143536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714356"/>
            <a:ext cx="4714908" cy="1143000"/>
          </a:xfrm>
        </p:spPr>
        <p:txBody>
          <a:bodyPr/>
          <a:lstStyle/>
          <a:p>
            <a:pPr algn="ctr"/>
            <a:r>
              <a:rPr lang="ru-RU" sz="3200" dirty="0" smtClean="0"/>
              <a:t>Конкурс рисунков </a:t>
            </a:r>
            <a:br>
              <a:rPr lang="ru-RU" sz="3200" dirty="0" smtClean="0"/>
            </a:br>
            <a:r>
              <a:rPr lang="ru-RU" sz="3200" dirty="0" smtClean="0"/>
              <a:t>«Безопасные дороги глазами ребенка» </a:t>
            </a:r>
            <a:r>
              <a:rPr lang="ru-RU" sz="2400" dirty="0" smtClean="0"/>
              <a:t>(ноябрь 2022)</a:t>
            </a:r>
            <a:endParaRPr lang="ru-RU" sz="3200" dirty="0"/>
          </a:p>
        </p:txBody>
      </p:sp>
      <p:pic>
        <p:nvPicPr>
          <p:cNvPr id="13314" name="Picture 2" descr="C:\Users\User\Desktop\летопись\25-01-2023_14-10-16\IMG_20221027_15512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 l="25828" t="14170" r="4791" b="17991"/>
          <a:stretch>
            <a:fillRect/>
          </a:stretch>
        </p:blipFill>
        <p:spPr bwMode="auto">
          <a:xfrm rot="16200000">
            <a:off x="500034" y="928670"/>
            <a:ext cx="3214708" cy="2357452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991" t="9776" r="1978" b="5939"/>
          <a:stretch>
            <a:fillRect/>
          </a:stretch>
        </p:blipFill>
        <p:spPr bwMode="auto">
          <a:xfrm>
            <a:off x="2857488" y="3000372"/>
            <a:ext cx="421484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 l="-654" t="9776" r="3622" b="7994"/>
          <a:stretch>
            <a:fillRect/>
          </a:stretch>
        </p:blipFill>
        <p:spPr bwMode="auto">
          <a:xfrm>
            <a:off x="4572000" y="500042"/>
            <a:ext cx="421484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Конкурс рисунков </a:t>
            </a:r>
            <a:br>
              <a:rPr lang="ru-RU" sz="3200" dirty="0" smtClean="0"/>
            </a:br>
            <a:r>
              <a:rPr lang="ru-RU" sz="3200" dirty="0" smtClean="0"/>
              <a:t>«Безопасные дороги глазами ребенка» </a:t>
            </a:r>
            <a:r>
              <a:rPr lang="ru-RU" sz="2400" dirty="0" smtClean="0"/>
              <a:t>(ноябрь 2022)</a:t>
            </a:r>
            <a:endParaRPr lang="ru-RU" sz="3200" dirty="0"/>
          </a:p>
        </p:txBody>
      </p:sp>
      <p:pic>
        <p:nvPicPr>
          <p:cNvPr id="8" name="Picture 2" descr="C:\Users\User\Desktop\летопись\25-01-2023_14-10-16\IMG_20221027_155232.jpg"/>
          <p:cNvPicPr>
            <a:picLocks noChangeAspect="1" noChangeArrowheads="1"/>
          </p:cNvPicPr>
          <p:nvPr/>
        </p:nvPicPr>
        <p:blipFill>
          <a:blip r:embed="rId3" cstate="print"/>
          <a:srcRect l="29626" t="9296" r="1850" b="16697"/>
          <a:stretch>
            <a:fillRect/>
          </a:stretch>
        </p:blipFill>
        <p:spPr bwMode="auto">
          <a:xfrm rot="16200000">
            <a:off x="1198538" y="230166"/>
            <a:ext cx="3175023" cy="457203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143512"/>
            <a:ext cx="8429684" cy="1143000"/>
          </a:xfrm>
        </p:spPr>
        <p:txBody>
          <a:bodyPr/>
          <a:lstStyle/>
          <a:p>
            <a:pPr algn="ctr"/>
            <a:r>
              <a:rPr lang="ru-RU" dirty="0" smtClean="0"/>
              <a:t>Новогодний хоровод ЮИД </a:t>
            </a:r>
            <a:r>
              <a:rPr lang="ru-RU" sz="3600" dirty="0" smtClean="0"/>
              <a:t>(декабрь 2022)</a:t>
            </a:r>
            <a:endParaRPr lang="ru-RU" dirty="0"/>
          </a:p>
        </p:txBody>
      </p:sp>
      <p:pic>
        <p:nvPicPr>
          <p:cNvPr id="6" name="Picture 3" descr="C:\Users\User\Desktop\ЮИД, БДД\2022-2023\Новогодний хоровод ЮИД 2022-2023\IMG_20221223_153333.jpg"/>
          <p:cNvPicPr>
            <a:picLocks noChangeAspect="1" noChangeArrowheads="1"/>
          </p:cNvPicPr>
          <p:nvPr/>
        </p:nvPicPr>
        <p:blipFill>
          <a:blip r:embed="rId2" cstate="print"/>
          <a:srcRect t="4111" r="19826"/>
          <a:stretch>
            <a:fillRect/>
          </a:stretch>
        </p:blipFill>
        <p:spPr bwMode="auto">
          <a:xfrm>
            <a:off x="5143504" y="285728"/>
            <a:ext cx="3714776" cy="3332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C:\Users\User\Desktop\ЮИД, БДД\2022-2023\Новогодний хоровод ЮИД 2022-2023\IMG_20221223_152403.jpg"/>
          <p:cNvPicPr>
            <a:picLocks noChangeAspect="1" noChangeArrowheads="1"/>
          </p:cNvPicPr>
          <p:nvPr/>
        </p:nvPicPr>
        <p:blipFill>
          <a:blip r:embed="rId3" cstate="print"/>
          <a:srcRect r="31190" b="10050"/>
          <a:stretch>
            <a:fillRect/>
          </a:stretch>
        </p:blipFill>
        <p:spPr bwMode="auto">
          <a:xfrm>
            <a:off x="285720" y="357166"/>
            <a:ext cx="3188234" cy="3125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User\Desktop\ЮИД, БДД\2022-2023\Новогодний хоровод ЮИД 2022-2023\IMG_20221223_14180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rcRect l="19865" t="5297"/>
          <a:stretch>
            <a:fillRect/>
          </a:stretch>
        </p:blipFill>
        <p:spPr bwMode="auto">
          <a:xfrm>
            <a:off x="3357554" y="2285992"/>
            <a:ext cx="3643338" cy="3229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636"/>
            <a:ext cx="7734328" cy="1700038"/>
          </a:xfrm>
        </p:spPr>
        <p:txBody>
          <a:bodyPr/>
          <a:lstStyle/>
          <a:p>
            <a:pPr algn="ctr"/>
            <a:r>
              <a:rPr lang="ru-RU" dirty="0" smtClean="0"/>
              <a:t>Патруль безопасности </a:t>
            </a:r>
            <a:r>
              <a:rPr lang="ru-RU" sz="3600" dirty="0" smtClean="0"/>
              <a:t>(февраль 2023)</a:t>
            </a:r>
            <a:endParaRPr lang="ru-RU" dirty="0"/>
          </a:p>
        </p:txBody>
      </p:sp>
      <p:pic>
        <p:nvPicPr>
          <p:cNvPr id="4" name="Содержимое 3" descr="C:\Users\User\Desktop\ЮИД, БДД\2022-2023\15.02.2023 Дорожный патруль\фото. Дорожный патрууль безопасности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500042"/>
            <a:ext cx="521497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712</TotalTime>
  <Words>97</Words>
  <Application>Microsoft Office PowerPoint</Application>
  <PresentationFormat>Экран (4:3)</PresentationFormat>
  <Paragraphs>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Отряд ЮИД  «СВЕТОФОР»  школы № 4  приветствует Вас. </vt:lpstr>
      <vt:lpstr>Слайд 2</vt:lpstr>
      <vt:lpstr>«Первоклассный пешеход» (октябрь 2022)</vt:lpstr>
      <vt:lpstr>«Первоклассный пешеход» (октябрь 2022)</vt:lpstr>
      <vt:lpstr>Слет-старт отрядов ЮИД (октябрь 2022)</vt:lpstr>
      <vt:lpstr>Конкурс рисунков  «Безопасные дороги глазами ребенка» (ноябрь 2022)</vt:lpstr>
      <vt:lpstr>Конкурс рисунков  «Безопасные дороги глазами ребенка» (ноябрь 2022)</vt:lpstr>
      <vt:lpstr>Новогодний хоровод ЮИД (декабрь 2022)</vt:lpstr>
      <vt:lpstr>Патруль безопасности (февраль 2023)</vt:lpstr>
      <vt:lpstr>Слайд 10</vt:lpstr>
      <vt:lpstr>Слайд 11</vt:lpstr>
      <vt:lpstr>Уроки безопасности дорожного движения </vt:lpstr>
      <vt:lpstr>Уроки безопасности дорожного движения </vt:lpstr>
      <vt:lpstr>Тропа испытаний  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ПДД. Светофор</dc:title>
  <dc:creator>Администратор</dc:creator>
  <cp:lastModifiedBy>User</cp:lastModifiedBy>
  <cp:revision>228</cp:revision>
  <dcterms:created xsi:type="dcterms:W3CDTF">2016-02-08T06:07:28Z</dcterms:created>
  <dcterms:modified xsi:type="dcterms:W3CDTF">2023-07-10T11:09:00Z</dcterms:modified>
</cp:coreProperties>
</file>