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5" r:id="rId2"/>
    <p:sldId id="266" r:id="rId3"/>
    <p:sldId id="264" r:id="rId4"/>
    <p:sldId id="270" r:id="rId5"/>
    <p:sldId id="268" r:id="rId6"/>
    <p:sldId id="276" r:id="rId7"/>
    <p:sldId id="272" r:id="rId8"/>
    <p:sldId id="277" r:id="rId9"/>
    <p:sldId id="278" r:id="rId10"/>
    <p:sldId id="279" r:id="rId11"/>
    <p:sldId id="269" r:id="rId12"/>
    <p:sldId id="271" r:id="rId13"/>
    <p:sldId id="275" r:id="rId14"/>
    <p:sldId id="280" r:id="rId15"/>
    <p:sldId id="282" r:id="rId16"/>
    <p:sldId id="28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D749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92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1" y="10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27A3C-4FBF-4F03-AD1C-DDDB6D63D6BF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D1740-C1F0-40FF-BC46-A43DCB9B8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4. Формирование знаний (7, 8 слайды)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Ноль – очень даже важная персона. Как написать 10, если после цифры 1 не поместить этот волшебный кружочек? Получится 1, а вовсе не то, что хотелось.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A7F0D-BE33-435D-89C4-FE0D7ABCB3E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591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D1855-7DB8-438A-A2F1-D6CB4776F504}" type="datetime1">
              <a:rPr lang="ru-RU" smtClean="0"/>
              <a:pPr/>
              <a:t>30.10.2024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http://panowavalentina.ucoz.net/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30BB5-1FB7-490C-8E1F-46170022E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0" y="1588912"/>
            <a:ext cx="12023678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3800" b="1" cap="none" spc="0" dirty="0" smtClean="0">
                <a:ln w="38100">
                  <a:solidFill>
                    <a:srgbClr val="AED749"/>
                  </a:solidFill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Математика</a:t>
            </a:r>
            <a:endParaRPr lang="ru-RU" sz="13800" b="1" cap="none" spc="0" dirty="0">
              <a:ln w="38100">
                <a:solidFill>
                  <a:srgbClr val="AED749"/>
                </a:solidFill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992573" y="4763070"/>
            <a:ext cx="7369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Автор: Панова Валентина Викторовна</a:t>
            </a:r>
          </a:p>
          <a:p>
            <a:pPr lvl="0" algn="ctr">
              <a:spcBef>
                <a:spcPts val="0"/>
              </a:spcBef>
            </a:pP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учитель начальных классов МБОУ «Селекционная СОШ»</a:t>
            </a:r>
          </a:p>
          <a:p>
            <a:pPr lvl="0" algn="ctr">
              <a:spcBef>
                <a:spcPts val="0"/>
              </a:spcBef>
            </a:pP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Льговского района Курской области</a:t>
            </a:r>
          </a:p>
          <a:p>
            <a:pPr lvl="0" algn="ctr">
              <a:spcBef>
                <a:spcPts val="0"/>
              </a:spcBef>
            </a:pPr>
            <a:r>
              <a:rPr lang="ru-RU" sz="1800" b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2015 год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" name="Picture 4" descr="http://www.playcast.ru/uploads/2015/08/25/1481266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97386" y="177420"/>
            <a:ext cx="2653337" cy="2533019"/>
          </a:xfrm>
          <a:prstGeom prst="rect">
            <a:avLst/>
          </a:prstGeom>
          <a:noFill/>
        </p:spPr>
      </p:pic>
      <p:pic>
        <p:nvPicPr>
          <p:cNvPr id="19458" name="Picture 2" descr="http://www.jai-veeru.com/2013/July/08/Cat_Puzzle/Cat.gif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3271"/>
            <a:ext cx="2033516" cy="157309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CC3D7-8792-4CEC-93E4-CAA4A6593F9B}" type="datetime1">
              <a:rPr lang="ru-RU" smtClean="0"/>
              <a:pPr/>
              <a:t>30.10.2024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http://panowavalentina.ucoz.net/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30BB5-1FB7-490C-8E1F-46170022E3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073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1273050" y="1690688"/>
            <a:ext cx="80749" cy="45719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8716-C34E-460D-8A5F-D315A176E404}" type="datetime1">
              <a:rPr lang="ru-RU" smtClean="0"/>
              <a:pPr/>
              <a:t>30.10.2024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http://panowavalentina.ucoz.net/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30BB5-1FB7-490C-8E1F-46170022E3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463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0241-8119-49FA-82F8-88BB7F76BFDA}" type="datetime1">
              <a:rPr lang="ru-RU" smtClean="0"/>
              <a:pPr/>
              <a:t>30.10.2024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http://panowavalentina.ucoz.net/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30BB5-1FB7-490C-8E1F-46170022E3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560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FAA35-D9F9-48F2-8C86-6BA8AD1EAC3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839724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194154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55F7F-8FE5-4BFF-8A7B-A7D76219CD2F}" type="datetime1">
              <a:rPr lang="ru-RU" smtClean="0"/>
              <a:pPr/>
              <a:t>30.10.2024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http://panowavalentina.ucoz.net/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30BB5-1FB7-490C-8E1F-46170022E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рямоугольник с двумя вырезанными противолежащими углами 8"/>
          <p:cNvSpPr/>
          <p:nvPr userDrawn="1"/>
        </p:nvSpPr>
        <p:spPr>
          <a:xfrm>
            <a:off x="627797" y="614149"/>
            <a:ext cx="10931857" cy="5622878"/>
          </a:xfrm>
          <a:prstGeom prst="snip2DiagRect">
            <a:avLst>
              <a:gd name="adj1" fmla="val 0"/>
              <a:gd name="adj2" fmla="val 35599"/>
            </a:avLst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4" descr="http://www.playcast.ru/uploads/2015/08/25/1481266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97386" y="177420"/>
            <a:ext cx="2653337" cy="2533019"/>
          </a:xfrm>
          <a:prstGeom prst="rect">
            <a:avLst/>
          </a:prstGeom>
          <a:noFill/>
        </p:spPr>
      </p:pic>
      <p:pic>
        <p:nvPicPr>
          <p:cNvPr id="11" name="Picture 2" descr="http://www.jai-veeru.com/2013/July/08/Cat_Puzzle/Cat.gif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3271"/>
            <a:ext cx="2033516" cy="1573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60822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60B91-A52C-43D3-98FC-5EA97ACEEDEB}" type="datetime1">
              <a:rPr lang="ru-RU" smtClean="0"/>
              <a:pPr/>
              <a:t>30.10.2024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http://panowavalentina.ucoz.net/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30BB5-1FB7-490C-8E1F-46170022E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с двумя вырезанными противолежащими углами 6"/>
          <p:cNvSpPr/>
          <p:nvPr userDrawn="1"/>
        </p:nvSpPr>
        <p:spPr>
          <a:xfrm>
            <a:off x="614149" y="614149"/>
            <a:ext cx="10945505" cy="5622878"/>
          </a:xfrm>
          <a:prstGeom prst="snip2DiagRect">
            <a:avLst>
              <a:gd name="adj1" fmla="val 0"/>
              <a:gd name="adj2" fmla="val 35599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www.playcast.ru/uploads/2015/08/25/1481266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97386" y="177420"/>
            <a:ext cx="2653337" cy="2533019"/>
          </a:xfrm>
          <a:prstGeom prst="rect">
            <a:avLst/>
          </a:prstGeom>
          <a:noFill/>
        </p:spPr>
      </p:pic>
      <p:pic>
        <p:nvPicPr>
          <p:cNvPr id="9" name="Picture 2" descr="http://www.jai-veeru.com/2013/July/08/Cat_Puzzle/Cat.gif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3271"/>
            <a:ext cx="2033516" cy="1573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56487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29F4-75B1-4D2A-BEE7-971149D70D8D}" type="datetime1">
              <a:rPr lang="ru-RU" smtClean="0"/>
              <a:pPr/>
              <a:t>30.10.2024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http://panowavalentina.ucoz.net/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30BB5-1FB7-490C-8E1F-46170022E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с двумя вырезанными противолежащими углами 6"/>
          <p:cNvSpPr/>
          <p:nvPr userDrawn="1"/>
        </p:nvSpPr>
        <p:spPr>
          <a:xfrm>
            <a:off x="627797" y="614149"/>
            <a:ext cx="10931857" cy="5622878"/>
          </a:xfrm>
          <a:prstGeom prst="snip2DiagRect">
            <a:avLst>
              <a:gd name="adj1" fmla="val 0"/>
              <a:gd name="adj2" fmla="val 35599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www.playcast.ru/uploads/2015/08/25/1481266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97386" y="177420"/>
            <a:ext cx="2653337" cy="2533019"/>
          </a:xfrm>
          <a:prstGeom prst="rect">
            <a:avLst/>
          </a:prstGeom>
          <a:noFill/>
        </p:spPr>
      </p:pic>
      <p:pic>
        <p:nvPicPr>
          <p:cNvPr id="9" name="Picture 2" descr="http://www.jai-veeru.com/2013/July/08/Cat_Puzzle/Cat.gif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3271"/>
            <a:ext cx="2033516" cy="1573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83062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8C21-59E7-467F-A409-A766E2DD58C3}" type="datetime1">
              <a:rPr lang="ru-RU" smtClean="0"/>
              <a:pPr/>
              <a:t>30.10.2024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http://panowavalentina.ucoz.net/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30BB5-1FB7-490C-8E1F-46170022E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с двумя вырезанными противолежащими углами 7"/>
          <p:cNvSpPr/>
          <p:nvPr userDrawn="1"/>
        </p:nvSpPr>
        <p:spPr>
          <a:xfrm>
            <a:off x="614149" y="614149"/>
            <a:ext cx="10945505" cy="5622878"/>
          </a:xfrm>
          <a:prstGeom prst="snip2DiagRect">
            <a:avLst>
              <a:gd name="adj1" fmla="val 0"/>
              <a:gd name="adj2" fmla="val 35599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4" descr="http://www.playcast.ru/uploads/2015/08/25/1481266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97386" y="177420"/>
            <a:ext cx="2653337" cy="2533019"/>
          </a:xfrm>
          <a:prstGeom prst="rect">
            <a:avLst/>
          </a:prstGeom>
          <a:noFill/>
        </p:spPr>
      </p:pic>
      <p:pic>
        <p:nvPicPr>
          <p:cNvPr id="10" name="Picture 2" descr="http://www.jai-veeru.com/2013/July/08/Cat_Puzzle/Cat.gif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3271"/>
            <a:ext cx="2033516" cy="1573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3728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E66AA-FD51-4843-9304-3B919FD2C310}" type="datetime1">
              <a:rPr lang="ru-RU" smtClean="0"/>
              <a:pPr/>
              <a:t>30.10.2024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http://panowavalentina.ucoz.net/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30BB5-1FB7-490C-8E1F-46170022E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с двумя вырезанными противолежащими углами 9"/>
          <p:cNvSpPr/>
          <p:nvPr userDrawn="1"/>
        </p:nvSpPr>
        <p:spPr>
          <a:xfrm>
            <a:off x="627797" y="614149"/>
            <a:ext cx="10931857" cy="5622878"/>
          </a:xfrm>
          <a:prstGeom prst="snip2DiagRect">
            <a:avLst>
              <a:gd name="adj1" fmla="val 0"/>
              <a:gd name="adj2" fmla="val 35599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4" descr="http://www.playcast.ru/uploads/2015/08/25/1481266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97386" y="177420"/>
            <a:ext cx="2653337" cy="2533019"/>
          </a:xfrm>
          <a:prstGeom prst="rect">
            <a:avLst/>
          </a:prstGeom>
          <a:noFill/>
        </p:spPr>
      </p:pic>
      <p:pic>
        <p:nvPicPr>
          <p:cNvPr id="12" name="Picture 2" descr="http://www.jai-veeru.com/2013/July/08/Cat_Puzzle/Cat.gif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3271"/>
            <a:ext cx="2033516" cy="1573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19607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6EAC2-1774-4662-B9E0-38D6555BCAAC}" type="datetime1">
              <a:rPr lang="ru-RU" smtClean="0"/>
              <a:pPr/>
              <a:t>30.10.2024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http://panowavalentina.ucoz.net/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30BB5-1FB7-490C-8E1F-46170022E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с двумя вырезанными противолежащими углами 5"/>
          <p:cNvSpPr/>
          <p:nvPr userDrawn="1"/>
        </p:nvSpPr>
        <p:spPr>
          <a:xfrm>
            <a:off x="627797" y="614149"/>
            <a:ext cx="10931857" cy="5622878"/>
          </a:xfrm>
          <a:prstGeom prst="snip2DiagRect">
            <a:avLst>
              <a:gd name="adj1" fmla="val 0"/>
              <a:gd name="adj2" fmla="val 35599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http://www.playcast.ru/uploads/2015/08/25/1481266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97386" y="177420"/>
            <a:ext cx="2653337" cy="2533019"/>
          </a:xfrm>
          <a:prstGeom prst="rect">
            <a:avLst/>
          </a:prstGeom>
          <a:noFill/>
        </p:spPr>
      </p:pic>
      <p:pic>
        <p:nvPicPr>
          <p:cNvPr id="8" name="Picture 2" descr="http://www.jai-veeru.com/2013/July/08/Cat_Puzzle/Cat.gif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3271"/>
            <a:ext cx="2033516" cy="1573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1535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8B569-1BA2-4949-ADF5-B72CCE287F66}" type="datetime1">
              <a:rPr lang="ru-RU" smtClean="0"/>
              <a:pPr/>
              <a:t>30.10.2024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http://panowavalentina.ucoz.net/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30BB5-1FB7-490C-8E1F-46170022E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с двумя вырезанными противолежащими углами 5"/>
          <p:cNvSpPr/>
          <p:nvPr userDrawn="1"/>
        </p:nvSpPr>
        <p:spPr>
          <a:xfrm>
            <a:off x="627797" y="614149"/>
            <a:ext cx="10931857" cy="5622878"/>
          </a:xfrm>
          <a:prstGeom prst="snip2DiagRect">
            <a:avLst>
              <a:gd name="adj1" fmla="val 0"/>
              <a:gd name="adj2" fmla="val 35599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http://www.playcast.ru/uploads/2015/08/25/1481266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97386" y="177420"/>
            <a:ext cx="2653337" cy="2533019"/>
          </a:xfrm>
          <a:prstGeom prst="rect">
            <a:avLst/>
          </a:prstGeom>
          <a:noFill/>
        </p:spPr>
      </p:pic>
      <p:pic>
        <p:nvPicPr>
          <p:cNvPr id="8" name="Picture 2" descr="http://www.jai-veeru.com/2013/July/08/Cat_Puzzle/Cat.gif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3271"/>
            <a:ext cx="2033516" cy="1573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3314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EC129-B5A9-4DE1-BEE1-C1F43BC0D070}" type="datetime1">
              <a:rPr lang="ru-RU" smtClean="0"/>
              <a:pPr/>
              <a:t>30.10.2024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http://panowavalentina.ucoz.net/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30BB5-1FB7-490C-8E1F-46170022E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с двумя вырезанными противолежащими углами 7"/>
          <p:cNvSpPr/>
          <p:nvPr userDrawn="1"/>
        </p:nvSpPr>
        <p:spPr>
          <a:xfrm>
            <a:off x="627797" y="614149"/>
            <a:ext cx="10931857" cy="5622878"/>
          </a:xfrm>
          <a:prstGeom prst="snip2DiagRect">
            <a:avLst>
              <a:gd name="adj1" fmla="val 0"/>
              <a:gd name="adj2" fmla="val 35599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4" descr="http://www.playcast.ru/uploads/2015/08/25/1481266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97386" y="177420"/>
            <a:ext cx="2653337" cy="2533019"/>
          </a:xfrm>
          <a:prstGeom prst="rect">
            <a:avLst/>
          </a:prstGeom>
          <a:noFill/>
        </p:spPr>
      </p:pic>
      <p:pic>
        <p:nvPicPr>
          <p:cNvPr id="10" name="Picture 2" descr="http://www.jai-veeru.com/2013/July/08/Cat_Puzzle/Cat.gif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3271"/>
            <a:ext cx="2033516" cy="1573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86420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://panowavalentina.ucoz.net/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118A2-EBE3-418C-8021-D69FE7873A7B}" type="datetime1">
              <a:rPr lang="ru-RU" smtClean="0"/>
              <a:pPr/>
              <a:t>30.10.2024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u="sng" dirty="0" smtClean="0">
                <a:hlinkClick r:id="rId17"/>
              </a:rPr>
              <a:t>http://panowavalentina.ucoz.net/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30BB5-1FB7-490C-8E1F-46170022E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3492"/>
            </a:avLst>
          </a:prstGeom>
          <a:solidFill>
            <a:srgbClr val="AED749"/>
          </a:solidFill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6386" name="Picture 2" descr="http://lyricphone.com/images/55dc15e7645b3.jp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69473" y="4247818"/>
            <a:ext cx="1000453" cy="22348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8703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  <p:sldLayoutId id="2147483662" r:id="rId1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subject/lesson/4074/start/122081/" TargetMode="External"/><Relationship Id="rId2" Type="http://schemas.openxmlformats.org/officeDocument/2006/relationships/hyperlink" Target="https://detskiychas.ru/sochinyaem_skazki/skazka_pro_nol_i_edinits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esh.edu.ru/subject/lesson/5088/start/119972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0CFB22F8-C352-4DBD-8851-CA5B81B20FF2}"/>
              </a:ext>
            </a:extLst>
          </p:cNvPr>
          <p:cNvSpPr/>
          <p:nvPr/>
        </p:nvSpPr>
        <p:spPr>
          <a:xfrm>
            <a:off x="3235569" y="1211385"/>
            <a:ext cx="3916201" cy="93872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Думаю!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6DDD2463-B951-445D-B94D-9D7D415D4B8C}"/>
              </a:ext>
            </a:extLst>
          </p:cNvPr>
          <p:cNvSpPr/>
          <p:nvPr/>
        </p:nvSpPr>
        <p:spPr>
          <a:xfrm>
            <a:off x="3235569" y="2468856"/>
            <a:ext cx="3829539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Знаю!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81108525-0207-45F4-A529-7DB9C548B8D3}"/>
              </a:ext>
            </a:extLst>
          </p:cNvPr>
          <p:cNvSpPr/>
          <p:nvPr/>
        </p:nvSpPr>
        <p:spPr>
          <a:xfrm>
            <a:off x="3423138" y="3680029"/>
            <a:ext cx="3380086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Могу!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46C3A3FD-F69E-4333-B97E-C77524A70298}"/>
              </a:ext>
            </a:extLst>
          </p:cNvPr>
          <p:cNvSpPr/>
          <p:nvPr/>
        </p:nvSpPr>
        <p:spPr>
          <a:xfrm>
            <a:off x="3235569" y="4707889"/>
            <a:ext cx="3952205" cy="99734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Помогу!</a:t>
            </a:r>
          </a:p>
        </p:txBody>
      </p:sp>
      <p:pic>
        <p:nvPicPr>
          <p:cNvPr id="8" name="Рисунок 7" descr="hello_html_m55378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8448431" y="671247"/>
            <a:ext cx="3165938" cy="5891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2230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6"/>
            <a:ext cx="112776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avatars.dzeninfra.ru/get-zen_doc/9196493/pub_642ed99e9838bd74aa565c8d_642edd2b987d481321c0526f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572" y="445477"/>
            <a:ext cx="9404131" cy="572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ello_html_m55378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9494482" y="1860225"/>
            <a:ext cx="2500180" cy="46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79395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2C259E5-1AC2-465E-B965-0AC3AD00ADF5}"/>
              </a:ext>
            </a:extLst>
          </p:cNvPr>
          <p:cNvSpPr/>
          <p:nvPr/>
        </p:nvSpPr>
        <p:spPr>
          <a:xfrm>
            <a:off x="2639616" y="1858609"/>
            <a:ext cx="3816424" cy="475252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>
            <a:extLst>
              <a:ext uri="{FF2B5EF4-FFF2-40B4-BE49-F238E27FC236}">
                <a16:creationId xmlns:a16="http://schemas.microsoft.com/office/drawing/2014/main" id="{F0DCDE7E-F5E1-434B-B11C-951A4258C10A}"/>
              </a:ext>
            </a:extLst>
          </p:cNvPr>
          <p:cNvSpPr/>
          <p:nvPr/>
        </p:nvSpPr>
        <p:spPr>
          <a:xfrm>
            <a:off x="2459596" y="778489"/>
            <a:ext cx="4176464" cy="108012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364420E1-0440-4785-BFFA-26C6BADB6C23}"/>
              </a:ext>
            </a:extLst>
          </p:cNvPr>
          <p:cNvSpPr/>
          <p:nvPr/>
        </p:nvSpPr>
        <p:spPr>
          <a:xfrm>
            <a:off x="4058797" y="908720"/>
            <a:ext cx="978063" cy="864096"/>
          </a:xfrm>
          <a:prstGeom prst="ellipse">
            <a:avLst/>
          </a:prstGeom>
          <a:solidFill>
            <a:srgbClr val="F418E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60E2B10-8F4D-41C1-A779-34D045CF7648}"/>
              </a:ext>
            </a:extLst>
          </p:cNvPr>
          <p:cNvSpPr/>
          <p:nvPr/>
        </p:nvSpPr>
        <p:spPr>
          <a:xfrm>
            <a:off x="2999656" y="2045522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65BB6CB-909B-40AE-BB58-FC029A01760D}"/>
              </a:ext>
            </a:extLst>
          </p:cNvPr>
          <p:cNvSpPr/>
          <p:nvPr/>
        </p:nvSpPr>
        <p:spPr>
          <a:xfrm>
            <a:off x="3008435" y="2921861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96ACE31-2EFA-4933-9A2A-9C2E0CEF5269}"/>
              </a:ext>
            </a:extLst>
          </p:cNvPr>
          <p:cNvSpPr/>
          <p:nvPr/>
        </p:nvSpPr>
        <p:spPr>
          <a:xfrm>
            <a:off x="2999656" y="3770631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45126EC-38DA-47F3-ACD7-1E109797B3A2}"/>
              </a:ext>
            </a:extLst>
          </p:cNvPr>
          <p:cNvSpPr/>
          <p:nvPr/>
        </p:nvSpPr>
        <p:spPr>
          <a:xfrm>
            <a:off x="3008435" y="4654679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0774924-95CC-427F-AF7B-6B38BEC7D2D0}"/>
              </a:ext>
            </a:extLst>
          </p:cNvPr>
          <p:cNvSpPr/>
          <p:nvPr/>
        </p:nvSpPr>
        <p:spPr>
          <a:xfrm>
            <a:off x="3008435" y="5570233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1A41D86-8388-453E-9348-F8C1F4F92511}"/>
              </a:ext>
            </a:extLst>
          </p:cNvPr>
          <p:cNvSpPr/>
          <p:nvPr/>
        </p:nvSpPr>
        <p:spPr>
          <a:xfrm>
            <a:off x="5036859" y="2045521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49E3EE8-2AF2-4FBE-8C19-0A982241302F}"/>
              </a:ext>
            </a:extLst>
          </p:cNvPr>
          <p:cNvSpPr/>
          <p:nvPr/>
        </p:nvSpPr>
        <p:spPr>
          <a:xfrm>
            <a:off x="5036859" y="2926394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03084EEA-7077-4BC0-B4E3-82A75555EAF8}"/>
              </a:ext>
            </a:extLst>
          </p:cNvPr>
          <p:cNvSpPr/>
          <p:nvPr/>
        </p:nvSpPr>
        <p:spPr>
          <a:xfrm>
            <a:off x="5032948" y="3799878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E4A0C17C-B921-49D2-80FC-627199B04CE5}"/>
              </a:ext>
            </a:extLst>
          </p:cNvPr>
          <p:cNvSpPr/>
          <p:nvPr/>
        </p:nvSpPr>
        <p:spPr>
          <a:xfrm>
            <a:off x="5032948" y="4661065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F8EDD9D-0FC3-41C4-AA76-EB80F554EF0C}"/>
              </a:ext>
            </a:extLst>
          </p:cNvPr>
          <p:cNvSpPr/>
          <p:nvPr/>
        </p:nvSpPr>
        <p:spPr>
          <a:xfrm>
            <a:off x="5019801" y="5604567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89337DCD-4F7F-4ABE-8BE6-21CEFE964598}"/>
              </a:ext>
            </a:extLst>
          </p:cNvPr>
          <p:cNvSpPr/>
          <p:nvPr/>
        </p:nvSpPr>
        <p:spPr>
          <a:xfrm>
            <a:off x="5032948" y="2045520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8E9C1D9B-28AC-4BC1-89F1-ADBCB1494BCC}"/>
              </a:ext>
            </a:extLst>
          </p:cNvPr>
          <p:cNvSpPr/>
          <p:nvPr/>
        </p:nvSpPr>
        <p:spPr>
          <a:xfrm>
            <a:off x="5026370" y="2922843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45567DBA-583A-4C2E-9FF5-EE9B93E01F94}"/>
              </a:ext>
            </a:extLst>
          </p:cNvPr>
          <p:cNvSpPr/>
          <p:nvPr/>
        </p:nvSpPr>
        <p:spPr>
          <a:xfrm>
            <a:off x="5026370" y="3790498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3B9329A-5DC4-4D57-A6E6-D3B2A48FF3D6}"/>
              </a:ext>
            </a:extLst>
          </p:cNvPr>
          <p:cNvSpPr/>
          <p:nvPr/>
        </p:nvSpPr>
        <p:spPr>
          <a:xfrm>
            <a:off x="5032948" y="4661705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A4A0C13D-8ECB-4D8C-9F3B-62CD2E5DCF73}"/>
              </a:ext>
            </a:extLst>
          </p:cNvPr>
          <p:cNvSpPr/>
          <p:nvPr/>
        </p:nvSpPr>
        <p:spPr>
          <a:xfrm>
            <a:off x="5019801" y="5603023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5</a:t>
            </a:r>
          </a:p>
        </p:txBody>
      </p:sp>
      <p:pic>
        <p:nvPicPr>
          <p:cNvPr id="22" name="Рисунок 21" descr="hello_html_m55378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8503138" y="773055"/>
            <a:ext cx="3111231" cy="5789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6222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2C259E5-1AC2-465E-B965-0AC3AD00ADF5}"/>
              </a:ext>
            </a:extLst>
          </p:cNvPr>
          <p:cNvSpPr/>
          <p:nvPr/>
        </p:nvSpPr>
        <p:spPr>
          <a:xfrm>
            <a:off x="2639616" y="1858609"/>
            <a:ext cx="3816424" cy="475252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>
            <a:extLst>
              <a:ext uri="{FF2B5EF4-FFF2-40B4-BE49-F238E27FC236}">
                <a16:creationId xmlns:a16="http://schemas.microsoft.com/office/drawing/2014/main" id="{F0DCDE7E-F5E1-434B-B11C-951A4258C10A}"/>
              </a:ext>
            </a:extLst>
          </p:cNvPr>
          <p:cNvSpPr/>
          <p:nvPr/>
        </p:nvSpPr>
        <p:spPr>
          <a:xfrm>
            <a:off x="2459596" y="778489"/>
            <a:ext cx="4176464" cy="108012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364420E1-0440-4785-BFFA-26C6BADB6C23}"/>
              </a:ext>
            </a:extLst>
          </p:cNvPr>
          <p:cNvSpPr/>
          <p:nvPr/>
        </p:nvSpPr>
        <p:spPr>
          <a:xfrm>
            <a:off x="4069288" y="989449"/>
            <a:ext cx="957083" cy="775212"/>
          </a:xfrm>
          <a:prstGeom prst="ellipse">
            <a:avLst/>
          </a:prstGeom>
          <a:solidFill>
            <a:srgbClr val="F418E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60E2B10-8F4D-41C1-A779-34D045CF7648}"/>
              </a:ext>
            </a:extLst>
          </p:cNvPr>
          <p:cNvSpPr/>
          <p:nvPr/>
        </p:nvSpPr>
        <p:spPr>
          <a:xfrm>
            <a:off x="2999656" y="2045522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65BB6CB-909B-40AE-BB58-FC029A01760D}"/>
              </a:ext>
            </a:extLst>
          </p:cNvPr>
          <p:cNvSpPr/>
          <p:nvPr/>
        </p:nvSpPr>
        <p:spPr>
          <a:xfrm>
            <a:off x="3008435" y="2921861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96ACE31-2EFA-4933-9A2A-9C2E0CEF5269}"/>
              </a:ext>
            </a:extLst>
          </p:cNvPr>
          <p:cNvSpPr/>
          <p:nvPr/>
        </p:nvSpPr>
        <p:spPr>
          <a:xfrm>
            <a:off x="2999656" y="3770631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45126EC-38DA-47F3-ACD7-1E109797B3A2}"/>
              </a:ext>
            </a:extLst>
          </p:cNvPr>
          <p:cNvSpPr/>
          <p:nvPr/>
        </p:nvSpPr>
        <p:spPr>
          <a:xfrm>
            <a:off x="3008435" y="4654679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0774924-95CC-427F-AF7B-6B38BEC7D2D0}"/>
              </a:ext>
            </a:extLst>
          </p:cNvPr>
          <p:cNvSpPr/>
          <p:nvPr/>
        </p:nvSpPr>
        <p:spPr>
          <a:xfrm>
            <a:off x="3008435" y="5570233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1A41D86-8388-453E-9348-F8C1F4F92511}"/>
              </a:ext>
            </a:extLst>
          </p:cNvPr>
          <p:cNvSpPr/>
          <p:nvPr/>
        </p:nvSpPr>
        <p:spPr>
          <a:xfrm>
            <a:off x="5036859" y="2045521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49E3EE8-2AF2-4FBE-8C19-0A982241302F}"/>
              </a:ext>
            </a:extLst>
          </p:cNvPr>
          <p:cNvSpPr/>
          <p:nvPr/>
        </p:nvSpPr>
        <p:spPr>
          <a:xfrm>
            <a:off x="5036859" y="2926394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03084EEA-7077-4BC0-B4E3-82A75555EAF8}"/>
              </a:ext>
            </a:extLst>
          </p:cNvPr>
          <p:cNvSpPr/>
          <p:nvPr/>
        </p:nvSpPr>
        <p:spPr>
          <a:xfrm>
            <a:off x="5032948" y="3799878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E4A0C17C-B921-49D2-80FC-627199B04CE5}"/>
              </a:ext>
            </a:extLst>
          </p:cNvPr>
          <p:cNvSpPr/>
          <p:nvPr/>
        </p:nvSpPr>
        <p:spPr>
          <a:xfrm>
            <a:off x="5032948" y="4661065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F8EDD9D-0FC3-41C4-AA76-EB80F554EF0C}"/>
              </a:ext>
            </a:extLst>
          </p:cNvPr>
          <p:cNvSpPr/>
          <p:nvPr/>
        </p:nvSpPr>
        <p:spPr>
          <a:xfrm>
            <a:off x="5019801" y="5604567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89337DCD-4F7F-4ABE-8BE6-21CEFE964598}"/>
              </a:ext>
            </a:extLst>
          </p:cNvPr>
          <p:cNvSpPr/>
          <p:nvPr/>
        </p:nvSpPr>
        <p:spPr>
          <a:xfrm>
            <a:off x="5032948" y="2045520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8E9C1D9B-28AC-4BC1-89F1-ADBCB1494BCC}"/>
              </a:ext>
            </a:extLst>
          </p:cNvPr>
          <p:cNvSpPr/>
          <p:nvPr/>
        </p:nvSpPr>
        <p:spPr>
          <a:xfrm>
            <a:off x="5026370" y="2922843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45567DBA-583A-4C2E-9FF5-EE9B93E01F94}"/>
              </a:ext>
            </a:extLst>
          </p:cNvPr>
          <p:cNvSpPr/>
          <p:nvPr/>
        </p:nvSpPr>
        <p:spPr>
          <a:xfrm>
            <a:off x="5026370" y="3790498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3B9329A-5DC4-4D57-A6E6-D3B2A48FF3D6}"/>
              </a:ext>
            </a:extLst>
          </p:cNvPr>
          <p:cNvSpPr/>
          <p:nvPr/>
        </p:nvSpPr>
        <p:spPr>
          <a:xfrm>
            <a:off x="5032948" y="4661705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A4A0C13D-8ECB-4D8C-9F3B-62CD2E5DCF73}"/>
              </a:ext>
            </a:extLst>
          </p:cNvPr>
          <p:cNvSpPr/>
          <p:nvPr/>
        </p:nvSpPr>
        <p:spPr>
          <a:xfrm>
            <a:off x="5019801" y="5603023"/>
            <a:ext cx="720080" cy="68942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1</a:t>
            </a:r>
          </a:p>
        </p:txBody>
      </p:sp>
      <p:pic>
        <p:nvPicPr>
          <p:cNvPr id="22" name="Рисунок 21" descr="hello_html_m55378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8051297" y="1764662"/>
            <a:ext cx="2500180" cy="46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1806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591207" y="291662"/>
            <a:ext cx="1126446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>
                <a:solidFill>
                  <a:srgbClr val="333333"/>
                </a:solidFill>
                <a:latin typeface="Helvetica Neue"/>
              </a:rPr>
              <a:t> </a:t>
            </a:r>
            <a:r>
              <a:rPr lang="ru-RU" sz="6000" dirty="0" smtClean="0">
                <a:solidFill>
                  <a:schemeClr val="accent1">
                    <a:lumMod val="75000"/>
                  </a:schemeClr>
                </a:solidFill>
                <a:latin typeface="Helvetica Neue"/>
              </a:rPr>
              <a:t>-</a:t>
            </a:r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Новые </a:t>
            </a:r>
            <a:r>
              <a:rPr lang="ru-RU" sz="7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мне </a:t>
            </a:r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пригодятся...</a:t>
            </a:r>
            <a:r>
              <a:rPr lang="ru-RU" sz="7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7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познакомился…</a:t>
            </a:r>
            <a:br>
              <a:rPr lang="ru-RU" sz="7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-Я </a:t>
            </a:r>
            <a:r>
              <a:rPr lang="ru-RU" sz="7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узнал…</a:t>
            </a:r>
            <a:br>
              <a:rPr lang="ru-RU" sz="7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-Я </a:t>
            </a:r>
            <a:r>
              <a:rPr lang="ru-RU" sz="7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смог…</a:t>
            </a:r>
          </a:p>
        </p:txBody>
      </p:sp>
    </p:spTree>
    <p:extLst>
      <p:ext uri="{BB962C8B-B14F-4D97-AF65-F5344CB8AC3E}">
        <p14:creationId xmlns:p14="http://schemas.microsoft.com/office/powerpoint/2010/main" val="1051264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http://panowavalentina.ucoz.net/</a:t>
            </a:r>
            <a:endParaRPr lang="ru-RU" dirty="0"/>
          </a:p>
        </p:txBody>
      </p:sp>
      <p:pic>
        <p:nvPicPr>
          <p:cNvPr id="6146" name="Picture 2" descr="https://fsd.multiurok.ru/html/2020/08/19/s_5f3d0ff8698b8/1510945_1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14" y="224824"/>
            <a:ext cx="11713779" cy="637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128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http://panowavalentina.ucoz.net/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1582341"/>
            <a:ext cx="6096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latin typeface="Monotype Corsiva" pitchFamily="66" charset="0"/>
              </a:rPr>
              <a:t>Вы можете использовать </a:t>
            </a:r>
          </a:p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latin typeface="Monotype Corsiva" pitchFamily="66" charset="0"/>
              </a:rPr>
              <a:t>данное оформление </a:t>
            </a:r>
          </a:p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latin typeface="Monotype Corsiva" pitchFamily="66" charset="0"/>
              </a:rPr>
              <a:t>для создания своих презентаций, </a:t>
            </a:r>
          </a:p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latin typeface="Monotype Corsiva" pitchFamily="66" charset="0"/>
              </a:rPr>
              <a:t>но в своей презентации вы должны указать </a:t>
            </a:r>
          </a:p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latin typeface="Monotype Corsiva" pitchFamily="66" charset="0"/>
              </a:rPr>
              <a:t>источник шаблона: </a:t>
            </a:r>
          </a:p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latin typeface="Monotype Corsiva" pitchFamily="66" charset="0"/>
            </a:endParaRPr>
          </a:p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Панова Валентина Викторовна</a:t>
            </a:r>
          </a:p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начальных классов</a:t>
            </a:r>
          </a:p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МБОУ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Селекционная СОШ 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Львовского района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Курской 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области</a:t>
            </a:r>
          </a:p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solidFill>
                <a:srgbClr val="F4740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b="1" dirty="0">
                <a:latin typeface="Monotype Corsiva" pitchFamily="66" charset="0"/>
              </a:rPr>
              <a:t>Сайт </a:t>
            </a:r>
            <a:r>
              <a:rPr lang="en-US" dirty="0"/>
              <a:t>http://panowavalentina.ucoz.net</a:t>
            </a:r>
            <a:r>
              <a:rPr lang="en-US" dirty="0" smtClean="0"/>
              <a:t>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6574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http://panowavalentina.ucoz.net/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13170" y="1445846"/>
            <a:ext cx="694006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Интернет-ресурсы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ru-RU" u="sng" dirty="0">
                <a:hlinkClick r:id="rId2"/>
              </a:rPr>
              <a:t>https://detskiychas.ru/sochinyaem_skazki/skazka_pro_nol_i_edinitsu/</a:t>
            </a:r>
            <a:endParaRPr lang="ru-RU" dirty="0"/>
          </a:p>
          <a:p>
            <a:pPr lvl="0"/>
            <a:r>
              <a:rPr lang="ru-RU" u="sng" dirty="0">
                <a:hlinkClick r:id="rId3"/>
              </a:rPr>
              <a:t>https://resh.edu.ru/subject/lesson/4074/start/122081/</a:t>
            </a:r>
            <a:endParaRPr lang="ru-RU" dirty="0"/>
          </a:p>
          <a:p>
            <a:pPr lvl="0"/>
            <a:r>
              <a:rPr lang="ru-RU" u="sng" dirty="0">
                <a:hlinkClick r:id="rId4"/>
              </a:rPr>
              <a:t>https://resh.edu.ru/subject/lesson/5088/start/119972/</a:t>
            </a:r>
            <a:endParaRPr lang="ru-RU" dirty="0"/>
          </a:p>
          <a:p>
            <a:r>
              <a:rPr lang="ru-RU" dirty="0"/>
              <a:t> </a:t>
            </a:r>
          </a:p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170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15E1390A-C026-4471-AFAD-ADD2F8DBC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724" y="601981"/>
            <a:ext cx="9058030" cy="5732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3390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8567" y="692701"/>
            <a:ext cx="62284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3200" b="1" i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32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3200" b="1" i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3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7023" y="2909714"/>
            <a:ext cx="4177878" cy="3370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677" y="844062"/>
            <a:ext cx="5251937" cy="4790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452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FD6BABD-2ACC-4DDB-AC25-EA1E360F9D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6" t="18500" r="51575" b="50000"/>
          <a:stretch/>
        </p:blipFill>
        <p:spPr>
          <a:xfrm>
            <a:off x="2999656" y="1141046"/>
            <a:ext cx="5760640" cy="43761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8070B0F0-31D4-4E42-B241-480EE80665C7}"/>
              </a:ext>
            </a:extLst>
          </p:cNvPr>
          <p:cNvSpPr/>
          <p:nvPr/>
        </p:nvSpPr>
        <p:spPr>
          <a:xfrm>
            <a:off x="4151784" y="4791395"/>
            <a:ext cx="576064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29AE8BB7-84BE-44BB-95FC-304DAC86C25B}"/>
              </a:ext>
            </a:extLst>
          </p:cNvPr>
          <p:cNvSpPr/>
          <p:nvPr/>
        </p:nvSpPr>
        <p:spPr>
          <a:xfrm>
            <a:off x="5303912" y="4770931"/>
            <a:ext cx="576064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87108E93-2A36-4E43-A31C-EAED89CCC810}"/>
              </a:ext>
            </a:extLst>
          </p:cNvPr>
          <p:cNvSpPr/>
          <p:nvPr/>
        </p:nvSpPr>
        <p:spPr>
          <a:xfrm>
            <a:off x="7550154" y="4725144"/>
            <a:ext cx="576064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5653E433-A3AD-41D7-90AE-CA2DF5D2E96A}"/>
              </a:ext>
            </a:extLst>
          </p:cNvPr>
          <p:cNvSpPr/>
          <p:nvPr/>
        </p:nvSpPr>
        <p:spPr>
          <a:xfrm>
            <a:off x="8184233" y="4725144"/>
            <a:ext cx="676773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10</a:t>
            </a:r>
          </a:p>
        </p:txBody>
      </p:sp>
      <p:pic>
        <p:nvPicPr>
          <p:cNvPr id="10" name="Рисунок 9" descr="hello_html_m55378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9222154" y="2111133"/>
            <a:ext cx="2392215" cy="445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5011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D66AB0E-5BA8-42D3-B53C-928925DD37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63" t="22281" r="39763" b="57222"/>
          <a:stretch/>
        </p:blipFill>
        <p:spPr>
          <a:xfrm>
            <a:off x="1617785" y="304800"/>
            <a:ext cx="7526215" cy="47083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3064729B-0C51-490E-BE44-F89899643983}"/>
              </a:ext>
            </a:extLst>
          </p:cNvPr>
          <p:cNvSpPr/>
          <p:nvPr/>
        </p:nvSpPr>
        <p:spPr>
          <a:xfrm>
            <a:off x="2063553" y="5301208"/>
            <a:ext cx="2304256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9 + 1 = 10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8C98A01B-55E1-4E5A-B0AD-3BCF926FC3BC}"/>
              </a:ext>
            </a:extLst>
          </p:cNvPr>
          <p:cNvSpPr/>
          <p:nvPr/>
        </p:nvSpPr>
        <p:spPr>
          <a:xfrm>
            <a:off x="2279577" y="6021288"/>
            <a:ext cx="1579537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10    9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E06E9BC3-65FD-46F8-B198-D784CE15F0EE}"/>
              </a:ext>
            </a:extLst>
          </p:cNvPr>
          <p:cNvSpPr/>
          <p:nvPr/>
        </p:nvSpPr>
        <p:spPr>
          <a:xfrm>
            <a:off x="4943872" y="5321738"/>
            <a:ext cx="2304256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10 – 1 = 9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310CCAD0-D01C-4ABA-A038-B884A6373386}"/>
              </a:ext>
            </a:extLst>
          </p:cNvPr>
          <p:cNvSpPr/>
          <p:nvPr/>
        </p:nvSpPr>
        <p:spPr>
          <a:xfrm>
            <a:off x="5152761" y="6021288"/>
            <a:ext cx="1780954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9    10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19D8EA91-0173-4A60-9C7C-6A11C2E141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033703" y="6127493"/>
            <a:ext cx="363957" cy="363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7ED20906-E8A6-48B1-93AB-37DFBF813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78559">
            <a:off x="5740344" y="6127495"/>
            <a:ext cx="363957" cy="36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hello_html_m55378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9417538" y="2474741"/>
            <a:ext cx="2196831" cy="408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6174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dn.culture.ru/images/8e26181e-db4e-5c8b-990e-77f49eab81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11016"/>
            <a:ext cx="11723077" cy="6510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5069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AD7E5CF-E1DC-49F0-956C-015D00C0A0D5}"/>
              </a:ext>
            </a:extLst>
          </p:cNvPr>
          <p:cNvSpPr/>
          <p:nvPr/>
        </p:nvSpPr>
        <p:spPr>
          <a:xfrm>
            <a:off x="2063552" y="1556793"/>
            <a:ext cx="3482210" cy="32953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F5E820-D473-43B4-93D5-6CDA01BF4C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388455" y="2393954"/>
            <a:ext cx="4832405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EF977EE7-AAC8-444F-BB4F-20CF9ADE0A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25" y="2553670"/>
            <a:ext cx="4904928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4D50CBF3-74DF-4503-8F1E-5900D4AC442C}"/>
              </a:ext>
            </a:extLst>
          </p:cNvPr>
          <p:cNvCxnSpPr>
            <a:cxnSpLocks/>
          </p:cNvCxnSpPr>
          <p:nvPr/>
        </p:nvCxnSpPr>
        <p:spPr>
          <a:xfrm flipV="1">
            <a:off x="3719736" y="1556790"/>
            <a:ext cx="1796890" cy="158417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30B7620-F225-476A-8131-FA3AD6AD2FBA}"/>
              </a:ext>
            </a:extLst>
          </p:cNvPr>
          <p:cNvSpPr/>
          <p:nvPr/>
        </p:nvSpPr>
        <p:spPr>
          <a:xfrm>
            <a:off x="5567893" y="1556791"/>
            <a:ext cx="3482210" cy="32953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A7CA1DAB-8129-497A-9BCA-E72581506371}"/>
              </a:ext>
            </a:extLst>
          </p:cNvPr>
          <p:cNvCxnSpPr>
            <a:cxnSpLocks/>
          </p:cNvCxnSpPr>
          <p:nvPr/>
        </p:nvCxnSpPr>
        <p:spPr>
          <a:xfrm flipV="1">
            <a:off x="3719736" y="1556791"/>
            <a:ext cx="1807956" cy="329533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D29F8681-AF15-4DD1-BF96-E74CF2D4A4EA}"/>
              </a:ext>
            </a:extLst>
          </p:cNvPr>
          <p:cNvCxnSpPr/>
          <p:nvPr/>
        </p:nvCxnSpPr>
        <p:spPr>
          <a:xfrm flipV="1">
            <a:off x="4259796" y="1933804"/>
            <a:ext cx="540060" cy="50405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34ED0775-0C0B-4157-B1AB-5ADF2073B219}"/>
              </a:ext>
            </a:extLst>
          </p:cNvPr>
          <p:cNvCxnSpPr>
            <a:cxnSpLocks/>
          </p:cNvCxnSpPr>
          <p:nvPr/>
        </p:nvCxnSpPr>
        <p:spPr>
          <a:xfrm flipH="1">
            <a:off x="4529827" y="3237233"/>
            <a:ext cx="332433" cy="5778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4">
            <a:extLst>
              <a:ext uri="{FF2B5EF4-FFF2-40B4-BE49-F238E27FC236}">
                <a16:creationId xmlns:a16="http://schemas.microsoft.com/office/drawing/2014/main" id="{691D30D1-5472-4739-B8C3-64ABD1F01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149" y="2565697"/>
            <a:ext cx="4904928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Взрыв: 8 точек 15">
            <a:extLst>
              <a:ext uri="{FF2B5EF4-FFF2-40B4-BE49-F238E27FC236}">
                <a16:creationId xmlns:a16="http://schemas.microsoft.com/office/drawing/2014/main" id="{E5CB5139-16F4-495F-B3F0-E3D6A9F48302}"/>
              </a:ext>
            </a:extLst>
          </p:cNvPr>
          <p:cNvSpPr/>
          <p:nvPr/>
        </p:nvSpPr>
        <p:spPr>
          <a:xfrm>
            <a:off x="3535520" y="2987153"/>
            <a:ext cx="288031" cy="288032"/>
          </a:xfrm>
          <a:prstGeom prst="irregularSeal1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Oval 26">
            <a:extLst>
              <a:ext uri="{FF2B5EF4-FFF2-40B4-BE49-F238E27FC236}">
                <a16:creationId xmlns:a16="http://schemas.microsoft.com/office/drawing/2014/main" id="{195FF29A-AE59-434C-9B30-F178B3962E89}"/>
              </a:ext>
            </a:extLst>
          </p:cNvPr>
          <p:cNvSpPr>
            <a:spLocks noChangeArrowheads="1"/>
          </p:cNvSpPr>
          <p:nvPr/>
        </p:nvSpPr>
        <p:spPr bwMode="auto">
          <a:xfrm rot="1367641">
            <a:off x="7283568" y="1528679"/>
            <a:ext cx="1144514" cy="3321694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Взрыв: 8 точек 19">
            <a:extLst>
              <a:ext uri="{FF2B5EF4-FFF2-40B4-BE49-F238E27FC236}">
                <a16:creationId xmlns:a16="http://schemas.microsoft.com/office/drawing/2014/main" id="{E0D98906-4053-4D41-BE48-D04DF5B14471}"/>
              </a:ext>
            </a:extLst>
          </p:cNvPr>
          <p:cNvSpPr/>
          <p:nvPr/>
        </p:nvSpPr>
        <p:spPr>
          <a:xfrm>
            <a:off x="8400257" y="1556790"/>
            <a:ext cx="288031" cy="288032"/>
          </a:xfrm>
          <a:prstGeom prst="irregularSeal1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514DC325-50CD-40F9-B102-0EA83367259C}"/>
              </a:ext>
            </a:extLst>
          </p:cNvPr>
          <p:cNvCxnSpPr>
            <a:cxnSpLocks/>
          </p:cNvCxnSpPr>
          <p:nvPr/>
        </p:nvCxnSpPr>
        <p:spPr>
          <a:xfrm flipH="1">
            <a:off x="7396425" y="1784768"/>
            <a:ext cx="383645" cy="5340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B4AAB8D5-1EC8-4A48-8D8D-6509B63ED841}"/>
              </a:ext>
            </a:extLst>
          </p:cNvPr>
          <p:cNvCxnSpPr>
            <a:cxnSpLocks/>
          </p:cNvCxnSpPr>
          <p:nvPr/>
        </p:nvCxnSpPr>
        <p:spPr>
          <a:xfrm flipV="1">
            <a:off x="7637489" y="3695824"/>
            <a:ext cx="473566" cy="61170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 descr="hello_html_m55378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9323754" y="2300209"/>
            <a:ext cx="2290615" cy="4262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8686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55 -0.00671 L 0.00955 -0.00671 C 0.01129 -0.00995 0.01268 -0.01342 0.01459 -0.0162 C 0.01546 -0.01736 0.01684 -0.01759 0.01771 -0.01898 C 0.02153 -0.02546 0.01511 -0.02129 0.02171 -0.0243 C 0.02396 -0.03333 0.02084 -0.02361 0.0257 -0.03102 C 0.03247 -0.0412 0.02657 -0.03773 0.03282 -0.04051 C 0.03507 -0.0493 0.03195 -0.04051 0.03681 -0.04583 C 0.03785 -0.04676 0.03802 -0.04861 0.03889 -0.04977 C 0.03976 -0.05092 0.0408 -0.05162 0.04184 -0.05254 C 0.04254 -0.05393 0.04306 -0.05555 0.04393 -0.05671 C 0.04566 -0.05879 0.05 -0.06204 0.05 -0.06204 C 0.05573 -0.07361 0.04809 -0.05995 0.05504 -0.06736 C 0.05591 -0.06829 0.05608 -0.07037 0.05712 -0.07129 C 0.05886 -0.07361 0.06112 -0.075 0.06302 -0.07685 L 0.06615 -0.0794 C 0.07188 -0.09097 0.06424 -0.07754 0.07118 -0.08495 C 0.07778 -0.0919 0.06858 -0.0868 0.07622 -0.09028 C 0.07987 -0.09768 0.07622 -0.09143 0.08125 -0.09699 C 0.08629 -0.10254 0.08195 -0.1 0.08733 -0.10231 C 0.09306 -0.11389 0.08368 -0.09606 0.09549 -0.1118 C 0.09636 -0.11319 0.0974 -0.11458 0.09844 -0.11574 C 0.10035 -0.11782 0.10243 -0.11944 0.10452 -0.12129 L 0.10764 -0.12384 C 0.10816 -0.12523 0.10868 -0.12685 0.10955 -0.12801 C 0.11042 -0.12893 0.11164 -0.1287 0.11268 -0.1294 C 0.11476 -0.13079 0.11667 -0.13287 0.11875 -0.13472 L 0.11875 -0.13472 C 0.1224 -0.13981 0.12032 -0.13819 0.12466 -0.14004 C 0.12535 -0.14143 0.12587 -0.14305 0.12674 -0.14421 C 0.12761 -0.14491 0.12882 -0.14467 0.12987 -0.14537 C 0.13125 -0.14653 0.13247 -0.14815 0.13386 -0.14954 C 0.13577 -0.15139 0.13785 -0.15301 0.13993 -0.15486 L 0.14601 -0.16018 C 0.14688 -0.16111 0.14809 -0.1618 0.14896 -0.16296 C 0.15278 -0.16805 0.1507 -0.16643 0.15504 -0.16829 C 0.15608 -0.16967 0.15695 -0.17129 0.15799 -0.17245 C 0.1599 -0.1743 0.16216 -0.17592 0.16407 -0.17778 L 0.17014 -0.1831 L 0.17327 -0.18588 C 0.17431 -0.1868 0.17535 -0.1875 0.17622 -0.18866 C 0.17848 -0.19143 0.17952 -0.19352 0.1823 -0.19537 C 0.18334 -0.19583 0.18438 -0.19629 0.18542 -0.19676 C 0.19115 -0.20833 0.18351 -0.19467 0.19046 -0.20208 C 0.19688 -0.20903 0.18785 -0.20393 0.19549 -0.20741 C 0.19618 -0.20879 0.19618 -0.21134 0.1974 -0.21134 C 0.19862 -0.21134 0.19705 -0.20856 0.19653 -0.20741 C 0.19532 -0.20463 0.19375 -0.20208 0.19237 -0.1993 L 0.19046 -0.19537 C 0.19011 -0.19398 0.18993 -0.19259 0.18941 -0.1912 C 0.1882 -0.18842 0.18612 -0.18634 0.18542 -0.1831 C 0.18507 -0.18194 0.1849 -0.18032 0.18438 -0.17917 C 0.18316 -0.17639 0.18108 -0.17407 0.18021 -0.17106 C 0.18004 -0.16967 0.17987 -0.16829 0.17934 -0.16713 C 0.17813 -0.16412 0.17657 -0.16157 0.17518 -0.15903 L 0.17327 -0.15486 C 0.17066 -0.14467 0.17414 -0.15717 0.17014 -0.14676 C 0.1698 -0.1456 0.16962 -0.14398 0.1691 -0.14282 C 0.16806 -0.14004 0.16511 -0.13472 0.16511 -0.13472 C 0.16476 -0.13333 0.16459 -0.13194 0.16407 -0.13055 C 0.16302 -0.12778 0.16094 -0.12569 0.16007 -0.12268 C 0.15868 -0.1169 0.15973 -0.11967 0.15712 -0.11458 C 0.15643 -0.1118 0.15625 -0.10879 0.15504 -0.10648 L 0.15105 -0.09838 C 0.15035 -0.09699 0.14931 -0.09583 0.14896 -0.09421 C 0.14827 -0.09167 0.14809 -0.08866 0.14688 -0.08611 L 0.14289 -0.07824 C 0.14046 -0.06805 0.14375 -0.08055 0.13993 -0.07014 C 0.13941 -0.06875 0.13941 -0.06736 0.13889 -0.06597 C 0.13768 -0.06319 0.1349 -0.05787 0.1349 -0.05787 C 0.1323 -0.04768 0.13577 -0.06042 0.13177 -0.04977 C 0.13125 -0.04861 0.13125 -0.04699 0.13073 -0.04583 C 0.13021 -0.04444 0.12934 -0.04329 0.12882 -0.0419 C 0.12796 -0.04004 0.12761 -0.03819 0.12674 -0.03634 C 0.12552 -0.03356 0.12275 -0.02824 0.12275 -0.02824 C 0.12014 -0.01805 0.12362 -0.03079 0.11962 -0.02014 C 0.11927 -0.01898 0.1191 -0.01736 0.11875 -0.0162 C 0.11754 -0.01342 0.11459 -0.0081 0.11459 -0.0081 C 0.11424 -0.00671 0.11407 -0.00532 0.11355 -0.00417 C 0.11233 -0.00092 0.11025 0.00347 0.10851 0.00671 C 0.10677 0.01389 0.10816 0.00949 0.10348 0.01875 L 0.10157 0.02292 C 0.09896 0.0331 0.10243 0.0206 0.09844 0.03102 C 0.09792 0.03218 0.09792 0.0338 0.0974 0.03496 C 0.09636 0.03773 0.0941 0.04005 0.09341 0.04306 C 0.09306 0.04445 0.09306 0.04583 0.09237 0.04699 C 0.09167 0.04861 0.09028 0.04954 0.08941 0.05116 C 0.08855 0.05278 0.08802 0.05486 0.08733 0.05648 C 0.08681 0.05787 0.08594 0.05903 0.08525 0.06065 C 0.0849 0.06181 0.0849 0.06343 0.08438 0.06458 C 0.08351 0.06621 0.08212 0.06713 0.08125 0.06875 C 0.07969 0.07199 0.07865 0.07593 0.07726 0.0794 C 0.07657 0.08125 0.07605 0.0831 0.07518 0.08472 C 0.07448 0.08611 0.07379 0.0875 0.07327 0.08889 C 0.0724 0.09051 0.07205 0.09259 0.07118 0.09421 C 0.07032 0.09583 0.0691 0.09699 0.06823 0.09815 C 0.06684 0.10185 0.06598 0.10579 0.06407 0.10903 C 0.06285 0.11134 0.06025 0.11574 0.05903 0.11852 C 0.05834 0.12014 0.05782 0.12222 0.05712 0.12384 C 0.05573 0.12662 0.05296 0.13195 0.05296 0.13195 C 0.05122 0.13912 0.05261 0.13472 0.04792 0.14398 L 0.03785 0.16435 L 0.03386 0.17222 C 0.03316 0.17361 0.0323 0.175 0.03177 0.17639 C 0.03108 0.17824 0.03056 0.18009 0.02969 0.18171 C 0.0283 0.18519 0.02639 0.18796 0.02466 0.19121 C 0.02327 0.19375 0.02066 0.19931 0.02066 0.19931 C 0.02032 0.2007 0.02014 0.20208 0.01962 0.20324 C 0.01823 0.20695 0.01684 0.20833 0.01459 0.21134 C 0.01285 0.21852 0.01424 0.21435 0.00955 0.22361 L 0.00747 0.22755 L 0.00556 0.23148 C 0.00521 0.23287 0.00521 0.23449 0.00452 0.23565 C 0.00382 0.23681 0.00157 0.23843 0.00157 0.23843 L 0.00851 0.23704 " pathEditMode="relative" ptsTypes="AAAAAAAAAAAAAAAAAAAAAAAAAAAAAAAAAAAAAAAAAAAAAAAAAAAAAAAAAAAAAAAAAAAAAAAAAAAAAAAAAAAAAAAAAAAAAAAAAAAAAAAAAAAAAAAAAAA">
                                      <p:cBhvr>
                                        <p:cTn id="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00949 L 1.66667E-6 -0.00949 C -0.01059 -0.00926 -0.02101 -0.00903 -0.03143 -0.00834 C -0.03316 -0.00811 -0.04063 -0.00463 -0.04149 -0.00417 L -0.04445 -0.00278 C -0.04653 -0.00116 -0.04931 -0.00023 -0.05052 0.00254 C -0.05313 0.00764 -0.05139 0.00602 -0.05556 0.00787 C -0.05764 0.01574 -0.05504 0.00856 -0.05972 0.01458 C -0.06059 0.01574 -0.06094 0.01736 -0.06163 0.01875 C -0.06406 0.02245 -0.06476 0.02268 -0.06771 0.02546 C -0.06979 0.03333 -0.06719 0.02615 -0.0717 0.03217 C -0.07847 0.0412 -0.06875 0.03171 -0.07691 0.03889 C -0.07969 0.04444 -0.08038 0.04699 -0.08386 0.05092 C -0.0849 0.05208 -0.08594 0.05277 -0.08698 0.0537 C -0.09184 0.06342 -0.08924 0.05949 -0.09393 0.06574 C -0.09653 0.07592 -0.09288 0.06389 -0.09809 0.07245 C -0.09879 0.07361 -0.09844 0.07546 -0.09913 0.07662 C -0.09983 0.07824 -0.10104 0.07916 -0.10208 0.08055 C -0.10382 0.08773 -0.10243 0.08356 -0.10712 0.09282 L -0.1092 0.09676 C -0.11163 0.10694 -0.10799 0.0949 -0.1132 0.10347 C -0.11389 0.10463 -0.11372 0.10625 -0.11424 0.10764 C -0.11476 0.10949 -0.11563 0.11111 -0.11615 0.11296 C -0.11979 0.125 -0.11632 0.11736 -0.12031 0.125 C -0.12257 0.13449 -0.11962 0.12291 -0.12327 0.13449 C -0.12379 0.13588 -0.12379 0.13727 -0.12431 0.13842 C -0.12518 0.14051 -0.12656 0.14189 -0.12726 0.14398 C -0.12813 0.14606 -0.12865 0.14838 -0.12934 0.15069 C -0.13004 0.15254 -0.13073 0.15416 -0.13143 0.15602 C -0.13212 0.15833 -0.13264 0.16064 -0.13333 0.16273 C -0.13733 0.17453 -0.13333 0.16134 -0.13837 0.17477 C -0.13924 0.17708 -0.13958 0.17939 -0.14045 0.18171 C -0.14132 0.18402 -0.14271 0.18588 -0.1434 0.18842 C -0.14497 0.19282 -0.14583 0.19745 -0.14757 0.20185 C -0.15469 0.22083 -0.14375 0.19166 -0.15156 0.21389 C -0.15278 0.21759 -0.15556 0.22477 -0.15556 0.22477 C -0.1559 0.22639 -0.15608 0.22847 -0.1566 0.23009 C -0.15764 0.23402 -0.15903 0.23611 -0.16059 0.23958 C -0.16268 0.25069 -0.16024 0.23958 -0.16372 0.24884 C -0.16563 0.25416 -0.16372 0.25231 -0.16563 0.25833 C -0.16615 0.25995 -0.16702 0.26111 -0.16771 0.2625 C -0.16806 0.26365 -0.1684 0.26504 -0.16875 0.26643 C -0.1691 0.26828 -0.16927 0.27014 -0.16979 0.27176 C -0.17014 0.27338 -0.17118 0.27453 -0.1717 0.27592 C -0.17257 0.27824 -0.17327 0.2831 -0.17379 0.28541 C -0.17431 0.28796 -0.17518 0.29074 -0.17587 0.29328 C -0.17622 0.29467 -0.17656 0.29606 -0.17674 0.29745 C -0.17743 0.30092 -0.1783 0.30463 -0.17882 0.3081 C -0.18004 0.3162 -0.17934 0.31273 -0.1809 0.31898 C -0.18125 0.32291 -0.18177 0.32708 -0.18177 0.33102 C -0.18177 0.34722 -0.18177 0.36342 -0.1809 0.37963 C -0.18073 0.3824 -0.17952 0.38495 -0.17882 0.38773 L -0.17778 0.39166 C -0.17448 0.40532 -0.17969 0.38426 -0.17587 0.40115 C -0.175 0.40486 -0.17413 0.41018 -0.1717 0.41319 C -0.17083 0.41435 -0.16979 0.41504 -0.16875 0.41597 C -0.16806 0.41736 -0.16771 0.41898 -0.16667 0.4199 C -0.16493 0.42199 -0.16268 0.42361 -0.16059 0.42546 C -0.15677 0.42893 -0.15886 0.42754 -0.15452 0.42939 C -0.14983 0.43356 -0.15278 0.43148 -0.14549 0.43472 L -0.13941 0.4375 C -0.13837 0.43796 -0.1375 0.43842 -0.13646 0.43889 L -0.13143 0.44027 C -0.12361 0.43981 -0.1158 0.43981 -0.10816 0.43889 C -0.10469 0.43842 -0.09809 0.43611 -0.09809 0.43611 C -0.0967 0.43518 -0.09531 0.43426 -0.09393 0.43333 C -0.08854 0.43055 -0.08646 0.43148 -0.08195 0.42546 C -0.0809 0.42407 -0.08004 0.42245 -0.07882 0.42129 C -0.07691 0.41921 -0.07274 0.41597 -0.07274 0.41597 C -0.07205 0.41458 -0.0717 0.41296 -0.07083 0.4118 C -0.06997 0.41064 -0.06858 0.41041 -0.06771 0.40926 C -0.06215 0.4 -0.0724 0.41018 -0.06372 0.40254 C -0.05903 0.39305 -0.06163 0.39606 -0.0566 0.39166 C -0.0559 0.39027 -0.05521 0.38912 -0.05469 0.38773 C -0.05226 0.38148 -0.05538 0.38472 -0.05052 0.37824 C -0.04965 0.37708 -0.04861 0.37639 -0.04757 0.37546 C -0.04722 0.37407 -0.04705 0.37268 -0.04653 0.37152 C -0.04514 0.36782 -0.04375 0.36643 -0.04149 0.36342 C -0.03958 0.35602 -0.04167 0.36273 -0.03854 0.35532 C -0.03768 0.35347 -0.03733 0.35162 -0.03646 0.35 C -0.03559 0.34838 -0.03438 0.34722 -0.03333 0.34583 C -0.03299 0.34444 -0.03281 0.34305 -0.03247 0.34189 C -0.0309 0.33703 -0.03038 0.33657 -0.0283 0.3324 C -0.02622 0.32129 -0.02882 0.3324 -0.02535 0.32291 C -0.02483 0.32176 -0.02483 0.32014 -0.02431 0.31898 C -0.02379 0.31759 -0.02274 0.31643 -0.02222 0.31481 C -0.02136 0.31227 -0.02101 0.30949 -0.02031 0.30694 C -0.01997 0.30555 -0.01979 0.30393 -0.01927 0.30277 C -0.01858 0.30139 -0.01771 0.30023 -0.01719 0.29884 C -0.01684 0.29745 -0.01649 0.29606 -0.01632 0.29467 C -0.01545 0.2912 -0.01528 0.28842 -0.01424 0.28541 C -0.01354 0.28356 -0.01285 0.28171 -0.01215 0.27986 C -0.00972 0.27222 -0.01268 0.27963 -0.01024 0.2706 C -0.00972 0.26852 -0.00868 0.26689 -0.00816 0.26504 C -0.00764 0.26342 -0.00764 0.26157 -0.00712 0.25972 C -0.0059 0.25463 -0.00486 0.25231 -0.00313 0.24768 C -0.0007 0.23125 -0.00399 0.25162 1.66667E-6 0.23287 C 0.00035 0.23055 0.00052 0.22824 0.00087 0.22615 C 0.00156 0.22338 0.00226 0.2206 0.00295 0.21805 C 0.0033 0.21666 0.00364 0.21527 0.00399 0.21389 C 0.00434 0.21203 0.00469 0.21041 0.00503 0.20856 C 0.00538 0.20625 0.00555 0.20393 0.0059 0.20185 C 0.00625 0.20046 0.00677 0.19907 0.00694 0.19768 C 0.00903 0.18819 0.00694 0.19676 0.00903 0.18564 C 0.0092 0.18426 0.00972 0.18287 0.01007 0.18171 C 0.01076 0.17801 0.01111 0.1743 0.01198 0.17083 C 0.01285 0.16736 0.01354 0.16504 0.01406 0.16134 C 0.01441 0.15833 0.01458 0.15509 0.0151 0.15208 C 0.01562 0.14838 0.01614 0.14606 0.01701 0.14259 C 0.01736 0.13935 0.01771 0.13634 0.01805 0.1331 C 0.0184 0.13078 0.01892 0.1287 0.0191 0.12639 C 0.01944 0.12291 0.01979 0.11921 0.02014 0.11574 C 0.02309 0.08842 0.01892 0.13078 0.02222 0.09676 C 0.02187 0.07847 0.0217 0.05995 0.02118 0.04166 C 0.02101 0.04004 0.02031 0.03889 0.02014 0.0375 C 0.01979 0.03611 0.01719 0.02106 0.01614 0.01875 L 0.01406 0.01458 C 0.01146 0.00439 0.01528 0.01666 0.01007 0.00787 C 0.00607 0.00139 0.01267 0.00555 0.0059 0.00254 C 0.00434 -0.00394 0.00625 3.33333E-6 0.00191 -0.00278 C 0.00087 -0.00371 0.00017 -0.00857 1.66667E-6 -0.00949 Z " pathEditMode="relative" ptsTypes="AAAAAAAAAAAAAAAAAAAAAAAAAAAAAAAAAAAAAAAAAAAAAAAAAAAAAAAAAAAAAAAAAAAAAAAAAAAAAAAAAAAAAAAAAAAAAAAAAAAAAAAAAAAAAAAAAAAAAAAAA">
                                      <p:cBhvr>
                                        <p:cTn id="10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fs.znanio.ru/d5af0e/bc/ff/519386e295c7897bd33abbcc87ee25c6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32" y="191789"/>
            <a:ext cx="11785600" cy="641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63435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cpad.ask.fm/cf7/ace46/3f4c/4910/96fb/d69429725b1b/large/91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54" y="271981"/>
            <a:ext cx="11707446" cy="639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49592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Другая 3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538135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167</Words>
  <Application>Microsoft Office PowerPoint</Application>
  <PresentationFormat>Широкоэкранный</PresentationFormat>
  <Paragraphs>72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Georgia</vt:lpstr>
      <vt:lpstr>Helvetica Neue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Панова Валентина</dc:creator>
  <cp:lastModifiedBy>OlyLM1976@yandex.ru</cp:lastModifiedBy>
  <cp:revision>19</cp:revision>
  <dcterms:created xsi:type="dcterms:W3CDTF">2015-12-06T19:28:21Z</dcterms:created>
  <dcterms:modified xsi:type="dcterms:W3CDTF">2024-10-30T18:14:36Z</dcterms:modified>
</cp:coreProperties>
</file>